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715" r:id="rId4"/>
    <p:sldMasterId id="2147483737" r:id="rId5"/>
  </p:sldMasterIdLst>
  <p:notesMasterIdLst>
    <p:notesMasterId r:id="rId10"/>
  </p:notesMasterIdLst>
  <p:handoutMasterIdLst>
    <p:handoutMasterId r:id="rId11"/>
  </p:handoutMasterIdLst>
  <p:sldIdLst>
    <p:sldId id="1643" r:id="rId6"/>
    <p:sldId id="1644" r:id="rId7"/>
    <p:sldId id="1645" r:id="rId8"/>
    <p:sldId id="1646" r:id="rId9"/>
  </p:sldIdLst>
  <p:sldSz cx="9144000" cy="6858000" type="screen4x3"/>
  <p:notesSz cx="6985000" cy="92837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96" userDrawn="1">
          <p15:clr>
            <a:srgbClr val="A4A3A4"/>
          </p15:clr>
        </p15:guide>
        <p15:guide id="2" orient="horz" pos="3984" userDrawn="1">
          <p15:clr>
            <a:srgbClr val="A4A3A4"/>
          </p15:clr>
        </p15:guide>
        <p15:guide id="3" orient="horz" pos="4248" userDrawn="1">
          <p15:clr>
            <a:srgbClr val="A4A3A4"/>
          </p15:clr>
        </p15:guide>
        <p15:guide id="4" orient="horz" pos="4128" userDrawn="1">
          <p15:clr>
            <a:srgbClr val="A4A3A4"/>
          </p15:clr>
        </p15:guide>
        <p15:guide id="5" pos="2904" userDrawn="1">
          <p15:clr>
            <a:srgbClr val="A4A3A4"/>
          </p15:clr>
        </p15:guide>
        <p15:guide id="6" pos="200">
          <p15:clr>
            <a:srgbClr val="A4A3A4"/>
          </p15:clr>
        </p15:guide>
        <p15:guide id="7" pos="5556">
          <p15:clr>
            <a:srgbClr val="A4A3A4"/>
          </p15:clr>
        </p15:guide>
        <p15:guide id="8" pos="2936">
          <p15:clr>
            <a:srgbClr val="A4A3A4"/>
          </p15:clr>
        </p15:guide>
        <p15:guide id="9" pos="283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83" userDrawn="1">
          <p15:clr>
            <a:srgbClr val="A4A3A4"/>
          </p15:clr>
        </p15:guide>
        <p15:guide id="2" pos="2225" userDrawn="1">
          <p15:clr>
            <a:srgbClr val="A4A3A4"/>
          </p15:clr>
        </p15:guide>
        <p15:guide id="3" orient="horz" pos="2925" userDrawn="1">
          <p15:clr>
            <a:srgbClr val="A4A3A4"/>
          </p15:clr>
        </p15:guide>
        <p15:guide id="4" pos="220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9A6"/>
    <a:srgbClr val="FFFFFF"/>
    <a:srgbClr val="F2F2F2"/>
    <a:srgbClr val="009FDA"/>
    <a:srgbClr val="080808"/>
    <a:srgbClr val="00A5D8"/>
    <a:srgbClr val="00FF00"/>
    <a:srgbClr val="283296"/>
    <a:srgbClr val="6DA1FF"/>
    <a:srgbClr val="7476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32" autoAdjust="0"/>
    <p:restoredTop sz="98589" autoAdjust="0"/>
  </p:normalViewPr>
  <p:slideViewPr>
    <p:cSldViewPr snapToGrid="0" snapToObjects="1" showGuides="1">
      <p:cViewPr varScale="1">
        <p:scale>
          <a:sx n="72" d="100"/>
          <a:sy n="72" d="100"/>
        </p:scale>
        <p:origin x="1386" y="90"/>
      </p:cViewPr>
      <p:guideLst>
        <p:guide orient="horz" pos="1896"/>
        <p:guide orient="horz" pos="3984"/>
        <p:guide orient="horz" pos="4248"/>
        <p:guide orient="horz" pos="4128"/>
        <p:guide pos="2904"/>
        <p:guide pos="200"/>
        <p:guide pos="5556"/>
        <p:guide pos="2936"/>
        <p:guide pos="28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576"/>
    </p:cViewPr>
  </p:sorterViewPr>
  <p:notesViewPr>
    <p:cSldViewPr snapToGrid="0" snapToObjects="1">
      <p:cViewPr varScale="1">
        <p:scale>
          <a:sx n="103" d="100"/>
          <a:sy n="103" d="100"/>
        </p:scale>
        <p:origin x="-3456" y="-104"/>
      </p:cViewPr>
      <p:guideLst>
        <p:guide orient="horz" pos="2683"/>
        <p:guide pos="2225"/>
        <p:guide orient="horz" pos="2925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26833" cy="46418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1" y="1"/>
            <a:ext cx="3026833" cy="46418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EC06ED-CC0B-D946-93BB-B118E33D6B21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5"/>
            <a:ext cx="3026833" cy="46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1" y="8817905"/>
            <a:ext cx="3026833" cy="46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01B689-43C8-0F4A-B3D4-321E5D45C9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73508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26833" cy="46418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1" y="1"/>
            <a:ext cx="3026833" cy="46418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45725B-B7F5-8641-A176-CB51F3CCB4E3}" type="datetimeFigureOut">
              <a:rPr lang="en-US" smtClean="0"/>
              <a:pPr/>
              <a:t>5/22/2020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5"/>
            <a:ext cx="3026833" cy="46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1" y="8817905"/>
            <a:ext cx="3026833" cy="46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117A0-D01E-294F-A362-8A34A4A45E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1142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2024" y="1457007"/>
            <a:ext cx="8914880" cy="1470025"/>
          </a:xfrm>
        </p:spPr>
        <p:txBody>
          <a:bodyPr>
            <a:noAutofit/>
          </a:bodyPr>
          <a:lstStyle>
            <a:lvl1pPr>
              <a:defRPr sz="3600" b="0" baseline="0"/>
            </a:lvl1pPr>
          </a:lstStyle>
          <a:p>
            <a:r>
              <a:rPr lang="en-US" dirty="0"/>
              <a:t>Click to add Presentation Title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18960" y="4376899"/>
            <a:ext cx="8914880" cy="4667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800" baseline="0">
                <a:solidFill>
                  <a:srgbClr val="080808"/>
                </a:solidFill>
              </a:defRPr>
            </a:lvl1pPr>
            <a:lvl2pPr marL="457113" indent="0">
              <a:buNone/>
              <a:defRPr/>
            </a:lvl2pPr>
          </a:lstStyle>
          <a:p>
            <a:pPr lvl="0"/>
            <a:r>
              <a:rPr lang="en-US" dirty="0"/>
              <a:t>Click to add Presenter Name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218962" y="4881562"/>
            <a:ext cx="6626224" cy="4762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rgbClr val="080808"/>
                </a:solidFill>
              </a:defRPr>
            </a:lvl1pPr>
          </a:lstStyle>
          <a:p>
            <a:pPr lvl="0"/>
            <a:r>
              <a:rPr lang="en-US" dirty="0"/>
              <a:t>Click to add Presenter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18962" y="3190875"/>
            <a:ext cx="4010025" cy="628650"/>
          </a:xfrm>
        </p:spPr>
        <p:txBody>
          <a:bodyPr/>
          <a:lstStyle>
            <a:lvl1pPr marL="0" indent="0">
              <a:buNone/>
              <a:defRPr sz="22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Date</a:t>
            </a:r>
            <a:endParaRPr lang="en-CA" dirty="0"/>
          </a:p>
        </p:txBody>
      </p:sp>
      <p:pic>
        <p:nvPicPr>
          <p:cNvPr id="33" name="Picture 3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8630" y="5604134"/>
            <a:ext cx="3528274" cy="794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465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grayWhite">
          <a:xfrm>
            <a:off x="327026" y="1123951"/>
            <a:ext cx="8475663" cy="442815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</p:spPr>
        <p:txBody>
          <a:bodyPr lIns="91422" tIns="45712" rIns="91422" bIns="45712" rtlCol="0" anchor="ctr"/>
          <a:lstStyle/>
          <a:p>
            <a:pPr algn="ctr"/>
            <a:endParaRPr lang="en-US" sz="2000" b="1" kern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4002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227093" y="6284791"/>
            <a:ext cx="6949384" cy="342900"/>
          </a:xfrm>
        </p:spPr>
        <p:txBody>
          <a:bodyPr vert="horz" lIns="91422" tIns="45712" rIns="91422" bIns="45712" rtlCol="0" anchor="b" anchorCtr="0">
            <a:noAutofit/>
          </a:bodyPr>
          <a:lstStyle>
            <a:lvl1pPr marL="266700" indent="-266700">
              <a:lnSpc>
                <a:spcPts val="900"/>
              </a:lnSpc>
              <a:spcBef>
                <a:spcPts val="100"/>
              </a:spcBef>
              <a:spcAft>
                <a:spcPts val="0"/>
              </a:spcAft>
              <a:buNone/>
              <a:defRPr lang="en-CA" sz="800" baseline="0" dirty="0"/>
            </a:lvl1pPr>
          </a:lstStyle>
          <a:p>
            <a:pPr marL="0" lvl="0" indent="0"/>
            <a:r>
              <a:rPr lang="en-US" dirty="0"/>
              <a:t>Click to add footnotes</a:t>
            </a:r>
            <a:endParaRPr lang="en-CA" dirty="0"/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3"/>
          </p:nvPr>
        </p:nvSpPr>
        <p:spPr>
          <a:xfrm>
            <a:off x="317500" y="1123950"/>
            <a:ext cx="8502650" cy="4427538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1568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0774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18960" y="1457007"/>
            <a:ext cx="8914880" cy="1470025"/>
          </a:xfrm>
        </p:spPr>
        <p:txBody>
          <a:bodyPr>
            <a:noAutofit/>
          </a:bodyPr>
          <a:lstStyle>
            <a:lvl1pPr>
              <a:defRPr sz="3600" b="0" baseline="0"/>
            </a:lvl1pPr>
          </a:lstStyle>
          <a:p>
            <a:r>
              <a:rPr lang="en-US" dirty="0"/>
              <a:t>Click to add Presentation Title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18960" y="4376899"/>
            <a:ext cx="8914880" cy="4667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800" baseline="0"/>
            </a:lvl1pPr>
            <a:lvl2pPr marL="457113" indent="0">
              <a:buNone/>
              <a:defRPr/>
            </a:lvl2pPr>
          </a:lstStyle>
          <a:p>
            <a:pPr lvl="0"/>
            <a:r>
              <a:rPr lang="en-US" dirty="0"/>
              <a:t>Click to add Presenter Name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218962" y="4881562"/>
            <a:ext cx="6626224" cy="4762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add Presenter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18962" y="3190875"/>
            <a:ext cx="4010025" cy="628650"/>
          </a:xfrm>
        </p:spPr>
        <p:txBody>
          <a:bodyPr/>
          <a:lstStyle>
            <a:lvl1pPr marL="0" indent="0">
              <a:buNone/>
              <a:defRPr sz="22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Date</a:t>
            </a:r>
            <a:endParaRPr lang="en-CA" dirty="0"/>
          </a:p>
        </p:txBody>
      </p:sp>
      <p:sp>
        <p:nvSpPr>
          <p:cNvPr id="34" name="Oval 33"/>
          <p:cNvSpPr/>
          <p:nvPr userDrawn="1"/>
        </p:nvSpPr>
        <p:spPr>
          <a:xfrm>
            <a:off x="-241739" y="1718442"/>
            <a:ext cx="491358" cy="491358"/>
          </a:xfrm>
          <a:prstGeom prst="ellipse">
            <a:avLst/>
          </a:prstGeom>
          <a:solidFill>
            <a:srgbClr val="F7401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35" name="Picture 3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3560" y="5550408"/>
            <a:ext cx="3434185" cy="77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164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18960" y="1457007"/>
            <a:ext cx="8914880" cy="1470025"/>
          </a:xfrm>
        </p:spPr>
        <p:txBody>
          <a:bodyPr>
            <a:noAutofit/>
          </a:bodyPr>
          <a:lstStyle>
            <a:lvl1pPr>
              <a:defRPr sz="3600" b="0" baseline="0"/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3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6383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>
                <a:solidFill>
                  <a:srgbClr val="0072DD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72DD">
                  <a:lumMod val="60000"/>
                  <a:lumOff val="40000"/>
                </a:srgbClr>
              </a:solidFill>
            </a:endParaRPr>
          </a:p>
        </p:txBody>
      </p:sp>
      <p:sp>
        <p:nvSpPr>
          <p:cNvPr id="33" name="Date Placeholder 3"/>
          <p:cNvSpPr txBox="1">
            <a:spLocks/>
          </p:cNvSpPr>
          <p:nvPr userDrawn="1"/>
        </p:nvSpPr>
        <p:spPr>
          <a:xfrm>
            <a:off x="219079" y="6604291"/>
            <a:ext cx="1400182" cy="150898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lnSpc>
                <a:spcPts val="1200"/>
              </a:lnSpc>
              <a:defRPr sz="1000">
                <a:solidFill>
                  <a:schemeClr val="accent5"/>
                </a:solidFill>
              </a:defRPr>
            </a:lvl1pPr>
          </a:lstStyle>
          <a:p>
            <a:pPr>
              <a:defRPr/>
            </a:pPr>
            <a:r>
              <a:rPr lang="en-US" sz="800" i="1" dirty="0">
                <a:solidFill>
                  <a:srgbClr val="0072DD">
                    <a:lumMod val="60000"/>
                    <a:lumOff val="40000"/>
                  </a:srgbClr>
                </a:solidFill>
              </a:rPr>
              <a:t>Security Classification</a:t>
            </a:r>
          </a:p>
        </p:txBody>
      </p:sp>
      <p:pic>
        <p:nvPicPr>
          <p:cNvPr id="32" name="Picture 3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3560" y="5550408"/>
            <a:ext cx="3434185" cy="77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588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225425" y="1733551"/>
            <a:ext cx="8689975" cy="4554416"/>
          </a:xfrm>
          <a:prstGeom prst="rect">
            <a:avLst/>
          </a:prstGeom>
        </p:spPr>
        <p:txBody>
          <a:bodyPr vert="horz" lIns="91422" tIns="45712" rIns="91422" bIns="45712" rtlCol="0">
            <a:noAutofit/>
          </a:bodyPr>
          <a:lstStyle>
            <a:lvl1pPr>
              <a:defRPr lang="en-US" sz="2000" dirty="0" smtClean="0">
                <a:solidFill>
                  <a:srgbClr val="080808"/>
                </a:solidFill>
              </a:defRPr>
            </a:lvl1pPr>
            <a:lvl2pPr>
              <a:spcAft>
                <a:spcPts val="600"/>
              </a:spcAft>
              <a:defRPr lang="en-US" sz="1800" dirty="0" smtClean="0">
                <a:solidFill>
                  <a:srgbClr val="080808"/>
                </a:solidFill>
              </a:defRPr>
            </a:lvl2pPr>
            <a:lvl3pPr>
              <a:defRPr lang="en-US" sz="1400" dirty="0" smtClean="0">
                <a:solidFill>
                  <a:srgbClr val="080808"/>
                </a:solidFill>
              </a:defRPr>
            </a:lvl3pPr>
            <a:lvl4pPr>
              <a:defRPr lang="en-US" sz="1200" dirty="0" smtClean="0">
                <a:solidFill>
                  <a:srgbClr val="080808"/>
                </a:solidFill>
              </a:defRPr>
            </a:lvl4pPr>
            <a:lvl5pPr>
              <a:defRPr lang="en-US" sz="1200" dirty="0">
                <a:solidFill>
                  <a:srgbClr val="080808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6383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>
                <a:solidFill>
                  <a:srgbClr val="0072DD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en-US">
              <a:solidFill>
                <a:srgbClr val="0072DD">
                  <a:lumMod val="60000"/>
                  <a:lumOff val="40000"/>
                </a:srgb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225425" y="1104900"/>
            <a:ext cx="8689975" cy="628650"/>
          </a:xfrm>
        </p:spPr>
        <p:txBody>
          <a:bodyPr/>
          <a:lstStyle>
            <a:lvl1pPr marL="0" indent="0">
              <a:lnSpc>
                <a:spcPts val="2200"/>
              </a:lnSpc>
              <a:spcBef>
                <a:spcPts val="0"/>
              </a:spcBef>
              <a:buNone/>
              <a:defRPr sz="2200">
                <a:solidFill>
                  <a:schemeClr val="accent2"/>
                </a:solidFill>
              </a:defRPr>
            </a:lvl1pPr>
            <a:lvl2pPr marL="457113" indent="0">
              <a:buNone/>
              <a:defRPr/>
            </a:lvl2pPr>
            <a:lvl3pPr marL="969777" indent="0">
              <a:buNone/>
              <a:defRPr/>
            </a:lvl3pPr>
            <a:lvl4pPr marL="1371337" indent="0">
              <a:buNone/>
              <a:defRPr/>
            </a:lvl4pPr>
            <a:lvl5pPr marL="1828450" indent="0">
              <a:buNone/>
              <a:defRPr/>
            </a:lvl5pPr>
          </a:lstStyle>
          <a:p>
            <a:pPr lvl="0"/>
            <a:r>
              <a:rPr lang="en-US" dirty="0"/>
              <a:t>Click to add subhead</a:t>
            </a:r>
          </a:p>
        </p:txBody>
      </p:sp>
    </p:spTree>
    <p:extLst>
      <p:ext uri="{BB962C8B-B14F-4D97-AF65-F5344CB8AC3E}">
        <p14:creationId xmlns:p14="http://schemas.microsoft.com/office/powerpoint/2010/main" val="1147299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25425" y="1116679"/>
            <a:ext cx="8689975" cy="5150771"/>
          </a:xfrm>
          <a:prstGeom prst="rect">
            <a:avLst/>
          </a:prstGeom>
        </p:spPr>
        <p:txBody>
          <a:bodyPr vert="horz" lIns="91422" tIns="45712" rIns="91422" bIns="45712" rtlCol="0">
            <a:noAutofit/>
          </a:bodyPr>
          <a:lstStyle>
            <a:lvl1pPr>
              <a:buClr>
                <a:srgbClr val="F74018"/>
              </a:buClr>
              <a:defRPr lang="en-US" sz="2000" dirty="0" smtClean="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lang="en-US" sz="1800" dirty="0" smtClean="0">
                <a:solidFill>
                  <a:schemeClr val="bg1"/>
                </a:solidFill>
              </a:defRPr>
            </a:lvl2pPr>
            <a:lvl3pPr>
              <a:defRPr lang="en-US" sz="1400" dirty="0" smtClean="0">
                <a:solidFill>
                  <a:schemeClr val="bg1"/>
                </a:solidFill>
              </a:defRPr>
            </a:lvl3pPr>
            <a:lvl4pPr>
              <a:defRPr lang="en-US" sz="1200" dirty="0" smtClean="0">
                <a:solidFill>
                  <a:schemeClr val="bg1"/>
                </a:solidFill>
              </a:defRPr>
            </a:lvl4pPr>
            <a:lvl5pPr>
              <a:defRPr lang="en-US" sz="1200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6383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rgbClr val="939B96"/>
                </a:solidFill>
              </a:defRPr>
            </a:lvl1pPr>
          </a:lstStyle>
          <a:p>
            <a:fld id="{A43139FB-0DEB-4527-9CBA-1C326F5D9B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07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and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225425" y="1078917"/>
            <a:ext cx="5019675" cy="5017084"/>
          </a:xfrm>
          <a:prstGeom prst="rect">
            <a:avLst/>
          </a:prstGeom>
        </p:spPr>
        <p:txBody>
          <a:bodyPr vert="horz" lIns="91422" tIns="45712" rIns="91422" bIns="45712" rtlCol="0">
            <a:noAutofit/>
          </a:bodyPr>
          <a:lstStyle>
            <a:lvl1pPr>
              <a:defRPr lang="en-US" sz="2000" dirty="0" smtClean="0"/>
            </a:lvl1pPr>
            <a:lvl2pPr>
              <a:spcAft>
                <a:spcPts val="600"/>
              </a:spcAft>
              <a:defRPr lang="en-US" sz="1800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4002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>
                <a:solidFill>
                  <a:srgbClr val="0072DD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en-US">
              <a:solidFill>
                <a:srgbClr val="0072DD">
                  <a:lumMod val="60000"/>
                  <a:lumOff val="40000"/>
                </a:srgbClr>
              </a:solidFill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018633" y="1331597"/>
            <a:ext cx="2729201" cy="4691377"/>
          </a:xfrm>
          <a:solidFill>
            <a:schemeClr val="bg1"/>
          </a:solidFill>
        </p:spPr>
        <p:txBody>
          <a:bodyPr vert="horz" lIns="121710" tIns="60856" rIns="121710" bIns="60856" rtlCol="0">
            <a:noAutofit/>
          </a:bodyPr>
          <a:lstStyle>
            <a:lvl1pPr>
              <a:defRPr lang="en-CA" sz="2400" dirty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lvl="0" indent="0" defTabSz="1217106">
              <a:spcBef>
                <a:spcPts val="799"/>
              </a:spcBef>
              <a:spcAft>
                <a:spcPts val="799"/>
              </a:spcAft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0610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33375" y="1310358"/>
            <a:ext cx="4143116" cy="2269737"/>
          </a:xfrm>
          <a:solidFill>
            <a:schemeClr val="bg1"/>
          </a:solidFill>
        </p:spPr>
        <p:txBody>
          <a:bodyPr vert="horz" lIns="121710" tIns="396000" rIns="121710" bIns="60856" rtlCol="0">
            <a:noAutofit/>
          </a:bodyPr>
          <a:lstStyle>
            <a:lvl1pPr>
              <a:defRPr lang="en-CA" sz="2400" dirty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lvl="0" indent="0" defTabSz="1217106">
              <a:spcBef>
                <a:spcPts val="799"/>
              </a:spcBef>
              <a:spcAft>
                <a:spcPts val="799"/>
              </a:spcAft>
              <a:buNone/>
            </a:pPr>
            <a:endParaRPr lang="en-CA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4660900" y="1316038"/>
            <a:ext cx="4148138" cy="2262187"/>
          </a:xfrm>
          <a:solidFill>
            <a:schemeClr val="bg1"/>
          </a:solidFill>
        </p:spPr>
        <p:txBody>
          <a:bodyPr vert="horz" lIns="121710" tIns="396000" rIns="121710" bIns="60856" rtlCol="0">
            <a:noAutofit/>
          </a:bodyPr>
          <a:lstStyle>
            <a:lvl1pPr>
              <a:defRPr lang="en-CA" sz="2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lvl="0" indent="0" defTabSz="1217106">
              <a:spcBef>
                <a:spcPts val="799"/>
              </a:spcBef>
              <a:spcAft>
                <a:spcPts val="799"/>
              </a:spcAft>
              <a:buNone/>
            </a:pPr>
            <a:endParaRPr lang="en-CA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5"/>
          </p:nvPr>
        </p:nvSpPr>
        <p:spPr>
          <a:xfrm>
            <a:off x="333375" y="3736975"/>
            <a:ext cx="4143375" cy="2265363"/>
          </a:xfrm>
          <a:solidFill>
            <a:schemeClr val="bg1"/>
          </a:solidFill>
        </p:spPr>
        <p:txBody>
          <a:bodyPr vert="horz" lIns="121710" tIns="396000" rIns="121710" bIns="60856" rtlCol="0">
            <a:noAutofit/>
          </a:bodyPr>
          <a:lstStyle>
            <a:lvl1pPr>
              <a:defRPr lang="en-CA" sz="2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lvl="0" indent="0" defTabSz="1217106">
              <a:spcBef>
                <a:spcPts val="799"/>
              </a:spcBef>
              <a:spcAft>
                <a:spcPts val="799"/>
              </a:spcAft>
              <a:buNone/>
            </a:pPr>
            <a:endParaRPr lang="en-CA"/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16"/>
          </p:nvPr>
        </p:nvSpPr>
        <p:spPr>
          <a:xfrm>
            <a:off x="4660900" y="3736975"/>
            <a:ext cx="4148138" cy="2265363"/>
          </a:xfrm>
          <a:solidFill>
            <a:schemeClr val="bg1"/>
          </a:solidFill>
        </p:spPr>
        <p:txBody>
          <a:bodyPr vert="horz" lIns="121710" tIns="396000" rIns="121710" bIns="60856" rtlCol="0">
            <a:noAutofit/>
          </a:bodyPr>
          <a:lstStyle>
            <a:lvl1pPr>
              <a:defRPr lang="en-CA" sz="2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lvl="0" indent="0" defTabSz="1217106">
              <a:spcBef>
                <a:spcPts val="799"/>
              </a:spcBef>
              <a:spcAft>
                <a:spcPts val="799"/>
              </a:spcAft>
              <a:buNone/>
            </a:pPr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4002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>
                <a:solidFill>
                  <a:srgbClr val="0072DD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en-US">
              <a:solidFill>
                <a:srgbClr val="0072DD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186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6383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>
                <a:solidFill>
                  <a:srgbClr val="0072DD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en-US">
              <a:solidFill>
                <a:srgbClr val="0072DD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786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4002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>
                <a:solidFill>
                  <a:srgbClr val="0072DD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en-US">
              <a:solidFill>
                <a:srgbClr val="0072DD">
                  <a:lumMod val="60000"/>
                  <a:lumOff val="40000"/>
                </a:srgbClr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 bwMode="grayWhite">
          <a:xfrm>
            <a:off x="327026" y="1123951"/>
            <a:ext cx="4154487" cy="21420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</p:spPr>
        <p:txBody>
          <a:bodyPr lIns="91422" tIns="45712" rIns="91422" bIns="45712" rtlCol="0" anchor="ctr"/>
          <a:lstStyle/>
          <a:p>
            <a:pPr algn="ctr"/>
            <a:endParaRPr lang="en-US" sz="2000" b="1" kern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 bwMode="grayWhite">
          <a:xfrm>
            <a:off x="327026" y="3410109"/>
            <a:ext cx="4154487" cy="21420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</p:spPr>
        <p:txBody>
          <a:bodyPr lIns="91422" tIns="45712" rIns="91422" bIns="45712" rtlCol="0" anchor="ctr"/>
          <a:lstStyle/>
          <a:p>
            <a:pPr algn="ctr"/>
            <a:endParaRPr lang="en-US" sz="2000" b="1" kern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 bwMode="grayWhite">
          <a:xfrm>
            <a:off x="4648202" y="1123951"/>
            <a:ext cx="4154487" cy="21420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</p:spPr>
        <p:txBody>
          <a:bodyPr lIns="91422" tIns="45712" rIns="91422" bIns="45712" rtlCol="0" anchor="ctr"/>
          <a:lstStyle/>
          <a:p>
            <a:pPr algn="ctr"/>
            <a:endParaRPr lang="en-US" sz="2000" b="1" kern="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 bwMode="grayWhite">
          <a:xfrm>
            <a:off x="4648202" y="3410109"/>
            <a:ext cx="4154487" cy="21420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</p:spPr>
        <p:txBody>
          <a:bodyPr lIns="91422" tIns="45712" rIns="91422" bIns="45712" rtlCol="0" anchor="ctr"/>
          <a:lstStyle/>
          <a:p>
            <a:pPr algn="ctr"/>
            <a:endParaRPr lang="en-US" sz="2000" b="1" kern="0">
              <a:solidFill>
                <a:srgbClr val="FFFFFF"/>
              </a:solidFill>
            </a:endParaRPr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3"/>
          </p:nvPr>
        </p:nvSpPr>
        <p:spPr>
          <a:xfrm>
            <a:off x="317500" y="1123950"/>
            <a:ext cx="4164013" cy="2141538"/>
          </a:xfrm>
        </p:spPr>
        <p:txBody>
          <a:bodyPr/>
          <a:lstStyle/>
          <a:p>
            <a:endParaRPr lang="en-CA"/>
          </a:p>
        </p:txBody>
      </p:sp>
      <p:sp>
        <p:nvSpPr>
          <p:cNvPr id="12" name="Chart Placeholder 11"/>
          <p:cNvSpPr>
            <a:spLocks noGrp="1"/>
          </p:cNvSpPr>
          <p:nvPr>
            <p:ph type="chart" sz="quarter" idx="14"/>
          </p:nvPr>
        </p:nvSpPr>
        <p:spPr>
          <a:xfrm>
            <a:off x="4660900" y="1123950"/>
            <a:ext cx="4159250" cy="2141538"/>
          </a:xfrm>
        </p:spPr>
        <p:txBody>
          <a:bodyPr/>
          <a:lstStyle/>
          <a:p>
            <a:endParaRPr lang="en-CA"/>
          </a:p>
        </p:txBody>
      </p:sp>
      <p:sp>
        <p:nvSpPr>
          <p:cNvPr id="14" name="Chart Placeholder 13"/>
          <p:cNvSpPr>
            <a:spLocks noGrp="1"/>
          </p:cNvSpPr>
          <p:nvPr>
            <p:ph type="chart" sz="quarter" idx="15"/>
          </p:nvPr>
        </p:nvSpPr>
        <p:spPr>
          <a:xfrm>
            <a:off x="317500" y="3416300"/>
            <a:ext cx="4164013" cy="2135188"/>
          </a:xfrm>
        </p:spPr>
        <p:txBody>
          <a:bodyPr/>
          <a:lstStyle/>
          <a:p>
            <a:endParaRPr lang="en-CA"/>
          </a:p>
        </p:txBody>
      </p:sp>
      <p:sp>
        <p:nvSpPr>
          <p:cNvPr id="16" name="Chart Placeholder 15"/>
          <p:cNvSpPr>
            <a:spLocks noGrp="1"/>
          </p:cNvSpPr>
          <p:nvPr>
            <p:ph type="chart" sz="quarter" idx="16"/>
          </p:nvPr>
        </p:nvSpPr>
        <p:spPr>
          <a:xfrm>
            <a:off x="4648200" y="3416300"/>
            <a:ext cx="4154488" cy="2135188"/>
          </a:xfrm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6380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18960" y="1457007"/>
            <a:ext cx="8914880" cy="1470025"/>
          </a:xfrm>
        </p:spPr>
        <p:txBody>
          <a:bodyPr>
            <a:noAutofit/>
          </a:bodyPr>
          <a:lstStyle>
            <a:lvl1pPr>
              <a:defRPr sz="3600" b="0" baseline="0"/>
            </a:lvl1pPr>
          </a:lstStyle>
          <a:p>
            <a:r>
              <a:rPr lang="en-US" dirty="0"/>
              <a:t>Click to add Section Title</a:t>
            </a:r>
          </a:p>
        </p:txBody>
      </p:sp>
      <p:grpSp>
        <p:nvGrpSpPr>
          <p:cNvPr id="4100" name="Group 4099"/>
          <p:cNvGrpSpPr/>
          <p:nvPr userDrawn="1"/>
        </p:nvGrpSpPr>
        <p:grpSpPr bwMode="black">
          <a:xfrm>
            <a:off x="6010209" y="5680881"/>
            <a:ext cx="2673350" cy="602971"/>
            <a:chOff x="6402387" y="3843338"/>
            <a:chExt cx="3181351" cy="717550"/>
          </a:xfrm>
          <a:solidFill>
            <a:schemeClr val="tx2"/>
          </a:solidFill>
        </p:grpSpPr>
        <p:sp>
          <p:nvSpPr>
            <p:cNvPr id="5" name="Rectangle 6"/>
            <p:cNvSpPr>
              <a:spLocks noChangeArrowheads="1"/>
            </p:cNvSpPr>
            <p:nvPr userDrawn="1"/>
          </p:nvSpPr>
          <p:spPr bwMode="black">
            <a:xfrm>
              <a:off x="6402387" y="4391025"/>
              <a:ext cx="22225" cy="166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" name="Freeform 7"/>
            <p:cNvSpPr>
              <a:spLocks/>
            </p:cNvSpPr>
            <p:nvPr userDrawn="1"/>
          </p:nvSpPr>
          <p:spPr bwMode="black">
            <a:xfrm>
              <a:off x="6469063" y="4435475"/>
              <a:ext cx="96838" cy="122238"/>
            </a:xfrm>
            <a:custGeom>
              <a:avLst/>
              <a:gdLst>
                <a:gd name="T0" fmla="*/ 64 w 81"/>
                <a:gd name="T1" fmla="*/ 102 h 102"/>
                <a:gd name="T2" fmla="*/ 64 w 81"/>
                <a:gd name="T3" fmla="*/ 39 h 102"/>
                <a:gd name="T4" fmla="*/ 42 w 81"/>
                <a:gd name="T5" fmla="*/ 15 h 102"/>
                <a:gd name="T6" fmla="*/ 20 w 81"/>
                <a:gd name="T7" fmla="*/ 30 h 102"/>
                <a:gd name="T8" fmla="*/ 17 w 81"/>
                <a:gd name="T9" fmla="*/ 56 h 102"/>
                <a:gd name="T10" fmla="*/ 17 w 81"/>
                <a:gd name="T11" fmla="*/ 102 h 102"/>
                <a:gd name="T12" fmla="*/ 0 w 81"/>
                <a:gd name="T13" fmla="*/ 102 h 102"/>
                <a:gd name="T14" fmla="*/ 0 w 81"/>
                <a:gd name="T15" fmla="*/ 2 h 102"/>
                <a:gd name="T16" fmla="*/ 15 w 81"/>
                <a:gd name="T17" fmla="*/ 2 h 102"/>
                <a:gd name="T18" fmla="*/ 16 w 81"/>
                <a:gd name="T19" fmla="*/ 17 h 102"/>
                <a:gd name="T20" fmla="*/ 46 w 81"/>
                <a:gd name="T21" fmla="*/ 0 h 102"/>
                <a:gd name="T22" fmla="*/ 81 w 81"/>
                <a:gd name="T23" fmla="*/ 36 h 102"/>
                <a:gd name="T24" fmla="*/ 81 w 81"/>
                <a:gd name="T25" fmla="*/ 102 h 102"/>
                <a:gd name="T26" fmla="*/ 64 w 81"/>
                <a:gd name="T27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1" h="102">
                  <a:moveTo>
                    <a:pt x="64" y="102"/>
                  </a:moveTo>
                  <a:cubicBezTo>
                    <a:pt x="64" y="39"/>
                    <a:pt x="64" y="39"/>
                    <a:pt x="64" y="39"/>
                  </a:cubicBezTo>
                  <a:cubicBezTo>
                    <a:pt x="64" y="24"/>
                    <a:pt x="58" y="15"/>
                    <a:pt x="42" y="15"/>
                  </a:cubicBezTo>
                  <a:cubicBezTo>
                    <a:pt x="32" y="15"/>
                    <a:pt x="25" y="21"/>
                    <a:pt x="20" y="30"/>
                  </a:cubicBezTo>
                  <a:cubicBezTo>
                    <a:pt x="17" y="38"/>
                    <a:pt x="17" y="48"/>
                    <a:pt x="17" y="56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21" y="6"/>
                    <a:pt x="35" y="0"/>
                    <a:pt x="46" y="0"/>
                  </a:cubicBezTo>
                  <a:cubicBezTo>
                    <a:pt x="69" y="0"/>
                    <a:pt x="81" y="13"/>
                    <a:pt x="81" y="36"/>
                  </a:cubicBezTo>
                  <a:cubicBezTo>
                    <a:pt x="81" y="102"/>
                    <a:pt x="81" y="102"/>
                    <a:pt x="81" y="102"/>
                  </a:cubicBezTo>
                  <a:lnTo>
                    <a:pt x="64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" name="Freeform 8"/>
            <p:cNvSpPr>
              <a:spLocks/>
            </p:cNvSpPr>
            <p:nvPr userDrawn="1"/>
          </p:nvSpPr>
          <p:spPr bwMode="black">
            <a:xfrm>
              <a:off x="6605588" y="4435475"/>
              <a:ext cx="96838" cy="122238"/>
            </a:xfrm>
            <a:custGeom>
              <a:avLst/>
              <a:gdLst>
                <a:gd name="T0" fmla="*/ 64 w 81"/>
                <a:gd name="T1" fmla="*/ 102 h 102"/>
                <a:gd name="T2" fmla="*/ 64 w 81"/>
                <a:gd name="T3" fmla="*/ 39 h 102"/>
                <a:gd name="T4" fmla="*/ 42 w 81"/>
                <a:gd name="T5" fmla="*/ 15 h 102"/>
                <a:gd name="T6" fmla="*/ 21 w 81"/>
                <a:gd name="T7" fmla="*/ 30 h 102"/>
                <a:gd name="T8" fmla="*/ 17 w 81"/>
                <a:gd name="T9" fmla="*/ 56 h 102"/>
                <a:gd name="T10" fmla="*/ 17 w 81"/>
                <a:gd name="T11" fmla="*/ 102 h 102"/>
                <a:gd name="T12" fmla="*/ 0 w 81"/>
                <a:gd name="T13" fmla="*/ 102 h 102"/>
                <a:gd name="T14" fmla="*/ 0 w 81"/>
                <a:gd name="T15" fmla="*/ 2 h 102"/>
                <a:gd name="T16" fmla="*/ 15 w 81"/>
                <a:gd name="T17" fmla="*/ 2 h 102"/>
                <a:gd name="T18" fmla="*/ 16 w 81"/>
                <a:gd name="T19" fmla="*/ 17 h 102"/>
                <a:gd name="T20" fmla="*/ 47 w 81"/>
                <a:gd name="T21" fmla="*/ 0 h 102"/>
                <a:gd name="T22" fmla="*/ 81 w 81"/>
                <a:gd name="T23" fmla="*/ 36 h 102"/>
                <a:gd name="T24" fmla="*/ 81 w 81"/>
                <a:gd name="T25" fmla="*/ 102 h 102"/>
                <a:gd name="T26" fmla="*/ 64 w 81"/>
                <a:gd name="T27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1" h="102">
                  <a:moveTo>
                    <a:pt x="64" y="102"/>
                  </a:moveTo>
                  <a:cubicBezTo>
                    <a:pt x="64" y="39"/>
                    <a:pt x="64" y="39"/>
                    <a:pt x="64" y="39"/>
                  </a:cubicBezTo>
                  <a:cubicBezTo>
                    <a:pt x="64" y="24"/>
                    <a:pt x="58" y="15"/>
                    <a:pt x="42" y="15"/>
                  </a:cubicBezTo>
                  <a:cubicBezTo>
                    <a:pt x="33" y="15"/>
                    <a:pt x="25" y="21"/>
                    <a:pt x="21" y="30"/>
                  </a:cubicBezTo>
                  <a:cubicBezTo>
                    <a:pt x="17" y="38"/>
                    <a:pt x="17" y="48"/>
                    <a:pt x="17" y="56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21" y="6"/>
                    <a:pt x="35" y="0"/>
                    <a:pt x="47" y="0"/>
                  </a:cubicBezTo>
                  <a:cubicBezTo>
                    <a:pt x="69" y="0"/>
                    <a:pt x="81" y="13"/>
                    <a:pt x="81" y="36"/>
                  </a:cubicBezTo>
                  <a:cubicBezTo>
                    <a:pt x="81" y="102"/>
                    <a:pt x="81" y="102"/>
                    <a:pt x="81" y="102"/>
                  </a:cubicBezTo>
                  <a:lnTo>
                    <a:pt x="64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" name="Freeform 9"/>
            <p:cNvSpPr>
              <a:spLocks noEditPoints="1"/>
            </p:cNvSpPr>
            <p:nvPr userDrawn="1"/>
          </p:nvSpPr>
          <p:spPr bwMode="black">
            <a:xfrm>
              <a:off x="6734175" y="4435475"/>
              <a:ext cx="106363" cy="125413"/>
            </a:xfrm>
            <a:custGeom>
              <a:avLst/>
              <a:gdLst>
                <a:gd name="T0" fmla="*/ 62 w 89"/>
                <a:gd name="T1" fmla="*/ 21 h 105"/>
                <a:gd name="T2" fmla="*/ 44 w 89"/>
                <a:gd name="T3" fmla="*/ 14 h 105"/>
                <a:gd name="T4" fmla="*/ 26 w 89"/>
                <a:gd name="T5" fmla="*/ 21 h 105"/>
                <a:gd name="T6" fmla="*/ 17 w 89"/>
                <a:gd name="T7" fmla="*/ 52 h 105"/>
                <a:gd name="T8" fmla="*/ 26 w 89"/>
                <a:gd name="T9" fmla="*/ 83 h 105"/>
                <a:gd name="T10" fmla="*/ 44 w 89"/>
                <a:gd name="T11" fmla="*/ 90 h 105"/>
                <a:gd name="T12" fmla="*/ 62 w 89"/>
                <a:gd name="T13" fmla="*/ 83 h 105"/>
                <a:gd name="T14" fmla="*/ 72 w 89"/>
                <a:gd name="T15" fmla="*/ 52 h 105"/>
                <a:gd name="T16" fmla="*/ 62 w 89"/>
                <a:gd name="T17" fmla="*/ 21 h 105"/>
                <a:gd name="T18" fmla="*/ 75 w 89"/>
                <a:gd name="T19" fmla="*/ 93 h 105"/>
                <a:gd name="T20" fmla="*/ 44 w 89"/>
                <a:gd name="T21" fmla="*/ 105 h 105"/>
                <a:gd name="T22" fmla="*/ 14 w 89"/>
                <a:gd name="T23" fmla="*/ 93 h 105"/>
                <a:gd name="T24" fmla="*/ 0 w 89"/>
                <a:gd name="T25" fmla="*/ 52 h 105"/>
                <a:gd name="T26" fmla="*/ 14 w 89"/>
                <a:gd name="T27" fmla="*/ 11 h 105"/>
                <a:gd name="T28" fmla="*/ 44 w 89"/>
                <a:gd name="T29" fmla="*/ 0 h 105"/>
                <a:gd name="T30" fmla="*/ 75 w 89"/>
                <a:gd name="T31" fmla="*/ 11 h 105"/>
                <a:gd name="T32" fmla="*/ 89 w 89"/>
                <a:gd name="T33" fmla="*/ 52 h 105"/>
                <a:gd name="T34" fmla="*/ 75 w 89"/>
                <a:gd name="T35" fmla="*/ 9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9" h="105">
                  <a:moveTo>
                    <a:pt x="62" y="21"/>
                  </a:moveTo>
                  <a:cubicBezTo>
                    <a:pt x="58" y="17"/>
                    <a:pt x="52" y="14"/>
                    <a:pt x="44" y="14"/>
                  </a:cubicBezTo>
                  <a:cubicBezTo>
                    <a:pt x="36" y="14"/>
                    <a:pt x="31" y="17"/>
                    <a:pt x="26" y="21"/>
                  </a:cubicBezTo>
                  <a:cubicBezTo>
                    <a:pt x="19" y="29"/>
                    <a:pt x="17" y="41"/>
                    <a:pt x="17" y="52"/>
                  </a:cubicBezTo>
                  <a:cubicBezTo>
                    <a:pt x="17" y="64"/>
                    <a:pt x="19" y="76"/>
                    <a:pt x="26" y="83"/>
                  </a:cubicBezTo>
                  <a:cubicBezTo>
                    <a:pt x="31" y="87"/>
                    <a:pt x="36" y="90"/>
                    <a:pt x="44" y="90"/>
                  </a:cubicBezTo>
                  <a:cubicBezTo>
                    <a:pt x="52" y="90"/>
                    <a:pt x="58" y="87"/>
                    <a:pt x="62" y="83"/>
                  </a:cubicBezTo>
                  <a:cubicBezTo>
                    <a:pt x="69" y="76"/>
                    <a:pt x="72" y="64"/>
                    <a:pt x="72" y="52"/>
                  </a:cubicBezTo>
                  <a:cubicBezTo>
                    <a:pt x="72" y="41"/>
                    <a:pt x="69" y="29"/>
                    <a:pt x="62" y="21"/>
                  </a:cubicBezTo>
                  <a:moveTo>
                    <a:pt x="75" y="93"/>
                  </a:moveTo>
                  <a:cubicBezTo>
                    <a:pt x="67" y="100"/>
                    <a:pt x="57" y="105"/>
                    <a:pt x="44" y="105"/>
                  </a:cubicBezTo>
                  <a:cubicBezTo>
                    <a:pt x="32" y="105"/>
                    <a:pt x="21" y="100"/>
                    <a:pt x="14" y="93"/>
                  </a:cubicBezTo>
                  <a:cubicBezTo>
                    <a:pt x="3" y="83"/>
                    <a:pt x="0" y="68"/>
                    <a:pt x="0" y="52"/>
                  </a:cubicBezTo>
                  <a:cubicBezTo>
                    <a:pt x="0" y="36"/>
                    <a:pt x="3" y="22"/>
                    <a:pt x="14" y="11"/>
                  </a:cubicBezTo>
                  <a:cubicBezTo>
                    <a:pt x="21" y="4"/>
                    <a:pt x="32" y="0"/>
                    <a:pt x="44" y="0"/>
                  </a:cubicBezTo>
                  <a:cubicBezTo>
                    <a:pt x="57" y="0"/>
                    <a:pt x="67" y="4"/>
                    <a:pt x="75" y="11"/>
                  </a:cubicBezTo>
                  <a:cubicBezTo>
                    <a:pt x="85" y="22"/>
                    <a:pt x="89" y="36"/>
                    <a:pt x="89" y="52"/>
                  </a:cubicBezTo>
                  <a:cubicBezTo>
                    <a:pt x="89" y="68"/>
                    <a:pt x="85" y="83"/>
                    <a:pt x="75" y="9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black">
            <a:xfrm>
              <a:off x="6856413" y="4438650"/>
              <a:ext cx="107950" cy="119063"/>
            </a:xfrm>
            <a:custGeom>
              <a:avLst/>
              <a:gdLst>
                <a:gd name="T0" fmla="*/ 41 w 68"/>
                <a:gd name="T1" fmla="*/ 75 h 75"/>
                <a:gd name="T2" fmla="*/ 28 w 68"/>
                <a:gd name="T3" fmla="*/ 75 h 75"/>
                <a:gd name="T4" fmla="*/ 0 w 68"/>
                <a:gd name="T5" fmla="*/ 0 h 75"/>
                <a:gd name="T6" fmla="*/ 13 w 68"/>
                <a:gd name="T7" fmla="*/ 0 h 75"/>
                <a:gd name="T8" fmla="*/ 34 w 68"/>
                <a:gd name="T9" fmla="*/ 60 h 75"/>
                <a:gd name="T10" fmla="*/ 55 w 68"/>
                <a:gd name="T11" fmla="*/ 0 h 75"/>
                <a:gd name="T12" fmla="*/ 68 w 68"/>
                <a:gd name="T13" fmla="*/ 0 h 75"/>
                <a:gd name="T14" fmla="*/ 41 w 68"/>
                <a:gd name="T15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8" h="75">
                  <a:moveTo>
                    <a:pt x="41" y="75"/>
                  </a:moveTo>
                  <a:lnTo>
                    <a:pt x="28" y="75"/>
                  </a:lnTo>
                  <a:lnTo>
                    <a:pt x="0" y="0"/>
                  </a:lnTo>
                  <a:lnTo>
                    <a:pt x="13" y="0"/>
                  </a:lnTo>
                  <a:lnTo>
                    <a:pt x="34" y="60"/>
                  </a:lnTo>
                  <a:lnTo>
                    <a:pt x="55" y="0"/>
                  </a:lnTo>
                  <a:lnTo>
                    <a:pt x="68" y="0"/>
                  </a:lnTo>
                  <a:lnTo>
                    <a:pt x="41" y="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black">
            <a:xfrm>
              <a:off x="6978650" y="4435475"/>
              <a:ext cx="109538" cy="125413"/>
            </a:xfrm>
            <a:custGeom>
              <a:avLst/>
              <a:gdLst>
                <a:gd name="T0" fmla="*/ 66 w 92"/>
                <a:gd name="T1" fmla="*/ 54 h 105"/>
                <a:gd name="T2" fmla="*/ 39 w 92"/>
                <a:gd name="T3" fmla="*/ 56 h 105"/>
                <a:gd name="T4" fmla="*/ 17 w 92"/>
                <a:gd name="T5" fmla="*/ 74 h 105"/>
                <a:gd name="T6" fmla="*/ 37 w 92"/>
                <a:gd name="T7" fmla="*/ 91 h 105"/>
                <a:gd name="T8" fmla="*/ 57 w 92"/>
                <a:gd name="T9" fmla="*/ 83 h 105"/>
                <a:gd name="T10" fmla="*/ 66 w 92"/>
                <a:gd name="T11" fmla="*/ 60 h 105"/>
                <a:gd name="T12" fmla="*/ 66 w 92"/>
                <a:gd name="T13" fmla="*/ 54 h 105"/>
                <a:gd name="T14" fmla="*/ 81 w 92"/>
                <a:gd name="T15" fmla="*/ 104 h 105"/>
                <a:gd name="T16" fmla="*/ 67 w 92"/>
                <a:gd name="T17" fmla="*/ 88 h 105"/>
                <a:gd name="T18" fmla="*/ 66 w 92"/>
                <a:gd name="T19" fmla="*/ 88 h 105"/>
                <a:gd name="T20" fmla="*/ 34 w 92"/>
                <a:gd name="T21" fmla="*/ 105 h 105"/>
                <a:gd name="T22" fmla="*/ 0 w 92"/>
                <a:gd name="T23" fmla="*/ 74 h 105"/>
                <a:gd name="T24" fmla="*/ 35 w 92"/>
                <a:gd name="T25" fmla="*/ 43 h 105"/>
                <a:gd name="T26" fmla="*/ 66 w 92"/>
                <a:gd name="T27" fmla="*/ 41 h 105"/>
                <a:gd name="T28" fmla="*/ 66 w 92"/>
                <a:gd name="T29" fmla="*/ 34 h 105"/>
                <a:gd name="T30" fmla="*/ 60 w 92"/>
                <a:gd name="T31" fmla="*/ 18 h 105"/>
                <a:gd name="T32" fmla="*/ 44 w 92"/>
                <a:gd name="T33" fmla="*/ 13 h 105"/>
                <a:gd name="T34" fmla="*/ 26 w 92"/>
                <a:gd name="T35" fmla="*/ 19 h 105"/>
                <a:gd name="T36" fmla="*/ 21 w 92"/>
                <a:gd name="T37" fmla="*/ 31 h 105"/>
                <a:gd name="T38" fmla="*/ 4 w 92"/>
                <a:gd name="T39" fmla="*/ 31 h 105"/>
                <a:gd name="T40" fmla="*/ 13 w 92"/>
                <a:gd name="T41" fmla="*/ 10 h 105"/>
                <a:gd name="T42" fmla="*/ 44 w 92"/>
                <a:gd name="T43" fmla="*/ 0 h 105"/>
                <a:gd name="T44" fmla="*/ 79 w 92"/>
                <a:gd name="T45" fmla="*/ 19 h 105"/>
                <a:gd name="T46" fmla="*/ 82 w 92"/>
                <a:gd name="T47" fmla="*/ 34 h 105"/>
                <a:gd name="T48" fmla="*/ 82 w 92"/>
                <a:gd name="T49" fmla="*/ 83 h 105"/>
                <a:gd name="T50" fmla="*/ 88 w 92"/>
                <a:gd name="T51" fmla="*/ 89 h 105"/>
                <a:gd name="T52" fmla="*/ 92 w 92"/>
                <a:gd name="T53" fmla="*/ 89 h 105"/>
                <a:gd name="T54" fmla="*/ 92 w 92"/>
                <a:gd name="T55" fmla="*/ 101 h 105"/>
                <a:gd name="T56" fmla="*/ 81 w 92"/>
                <a:gd name="T57" fmla="*/ 104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92" h="105">
                  <a:moveTo>
                    <a:pt x="66" y="54"/>
                  </a:moveTo>
                  <a:cubicBezTo>
                    <a:pt x="39" y="56"/>
                    <a:pt x="39" y="56"/>
                    <a:pt x="39" y="56"/>
                  </a:cubicBezTo>
                  <a:cubicBezTo>
                    <a:pt x="29" y="56"/>
                    <a:pt x="17" y="61"/>
                    <a:pt x="17" y="74"/>
                  </a:cubicBezTo>
                  <a:cubicBezTo>
                    <a:pt x="17" y="83"/>
                    <a:pt x="22" y="91"/>
                    <a:pt x="37" y="91"/>
                  </a:cubicBezTo>
                  <a:cubicBezTo>
                    <a:pt x="44" y="91"/>
                    <a:pt x="52" y="88"/>
                    <a:pt x="57" y="83"/>
                  </a:cubicBezTo>
                  <a:cubicBezTo>
                    <a:pt x="63" y="77"/>
                    <a:pt x="66" y="68"/>
                    <a:pt x="66" y="60"/>
                  </a:cubicBezTo>
                  <a:lnTo>
                    <a:pt x="66" y="54"/>
                  </a:lnTo>
                  <a:close/>
                  <a:moveTo>
                    <a:pt x="81" y="104"/>
                  </a:moveTo>
                  <a:cubicBezTo>
                    <a:pt x="72" y="104"/>
                    <a:pt x="67" y="97"/>
                    <a:pt x="67" y="88"/>
                  </a:cubicBezTo>
                  <a:cubicBezTo>
                    <a:pt x="66" y="88"/>
                    <a:pt x="66" y="88"/>
                    <a:pt x="66" y="88"/>
                  </a:cubicBezTo>
                  <a:cubicBezTo>
                    <a:pt x="60" y="99"/>
                    <a:pt x="48" y="105"/>
                    <a:pt x="34" y="105"/>
                  </a:cubicBezTo>
                  <a:cubicBezTo>
                    <a:pt x="11" y="105"/>
                    <a:pt x="0" y="89"/>
                    <a:pt x="0" y="74"/>
                  </a:cubicBezTo>
                  <a:cubicBezTo>
                    <a:pt x="0" y="61"/>
                    <a:pt x="8" y="44"/>
                    <a:pt x="35" y="43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6" y="34"/>
                    <a:pt x="66" y="34"/>
                    <a:pt x="66" y="34"/>
                  </a:cubicBezTo>
                  <a:cubicBezTo>
                    <a:pt x="66" y="29"/>
                    <a:pt x="65" y="23"/>
                    <a:pt x="60" y="18"/>
                  </a:cubicBezTo>
                  <a:cubicBezTo>
                    <a:pt x="57" y="15"/>
                    <a:pt x="52" y="13"/>
                    <a:pt x="44" y="13"/>
                  </a:cubicBezTo>
                  <a:cubicBezTo>
                    <a:pt x="35" y="13"/>
                    <a:pt x="29" y="16"/>
                    <a:pt x="26" y="19"/>
                  </a:cubicBezTo>
                  <a:cubicBezTo>
                    <a:pt x="23" y="22"/>
                    <a:pt x="21" y="26"/>
                    <a:pt x="21" y="31"/>
                  </a:cubicBezTo>
                  <a:cubicBezTo>
                    <a:pt x="4" y="31"/>
                    <a:pt x="4" y="31"/>
                    <a:pt x="4" y="31"/>
                  </a:cubicBezTo>
                  <a:cubicBezTo>
                    <a:pt x="5" y="22"/>
                    <a:pt x="8" y="16"/>
                    <a:pt x="13" y="10"/>
                  </a:cubicBezTo>
                  <a:cubicBezTo>
                    <a:pt x="20" y="3"/>
                    <a:pt x="32" y="0"/>
                    <a:pt x="44" y="0"/>
                  </a:cubicBezTo>
                  <a:cubicBezTo>
                    <a:pt x="63" y="0"/>
                    <a:pt x="74" y="8"/>
                    <a:pt x="79" y="19"/>
                  </a:cubicBezTo>
                  <a:cubicBezTo>
                    <a:pt x="81" y="23"/>
                    <a:pt x="82" y="29"/>
                    <a:pt x="82" y="34"/>
                  </a:cubicBezTo>
                  <a:cubicBezTo>
                    <a:pt x="82" y="83"/>
                    <a:pt x="82" y="83"/>
                    <a:pt x="82" y="83"/>
                  </a:cubicBezTo>
                  <a:cubicBezTo>
                    <a:pt x="82" y="88"/>
                    <a:pt x="84" y="89"/>
                    <a:pt x="88" y="89"/>
                  </a:cubicBezTo>
                  <a:cubicBezTo>
                    <a:pt x="90" y="89"/>
                    <a:pt x="92" y="89"/>
                    <a:pt x="92" y="89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9" y="103"/>
                    <a:pt x="85" y="104"/>
                    <a:pt x="81" y="10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" name="Freeform 12"/>
            <p:cNvSpPr>
              <a:spLocks/>
            </p:cNvSpPr>
            <p:nvPr userDrawn="1"/>
          </p:nvSpPr>
          <p:spPr bwMode="black">
            <a:xfrm>
              <a:off x="7100888" y="4403725"/>
              <a:ext cx="79375" cy="155575"/>
            </a:xfrm>
            <a:custGeom>
              <a:avLst/>
              <a:gdLst>
                <a:gd name="T0" fmla="*/ 47 w 67"/>
                <a:gd name="T1" fmla="*/ 131 h 131"/>
                <a:gd name="T2" fmla="*/ 20 w 67"/>
                <a:gd name="T3" fmla="*/ 104 h 131"/>
                <a:gd name="T4" fmla="*/ 20 w 67"/>
                <a:gd name="T5" fmla="*/ 44 h 131"/>
                <a:gd name="T6" fmla="*/ 0 w 67"/>
                <a:gd name="T7" fmla="*/ 44 h 131"/>
                <a:gd name="T8" fmla="*/ 0 w 67"/>
                <a:gd name="T9" fmla="*/ 29 h 131"/>
                <a:gd name="T10" fmla="*/ 20 w 67"/>
                <a:gd name="T11" fmla="*/ 29 h 131"/>
                <a:gd name="T12" fmla="*/ 20 w 67"/>
                <a:gd name="T13" fmla="*/ 4 h 131"/>
                <a:gd name="T14" fmla="*/ 37 w 67"/>
                <a:gd name="T15" fmla="*/ 0 h 131"/>
                <a:gd name="T16" fmla="*/ 37 w 67"/>
                <a:gd name="T17" fmla="*/ 29 h 131"/>
                <a:gd name="T18" fmla="*/ 66 w 67"/>
                <a:gd name="T19" fmla="*/ 29 h 131"/>
                <a:gd name="T20" fmla="*/ 66 w 67"/>
                <a:gd name="T21" fmla="*/ 44 h 131"/>
                <a:gd name="T22" fmla="*/ 37 w 67"/>
                <a:gd name="T23" fmla="*/ 44 h 131"/>
                <a:gd name="T24" fmla="*/ 37 w 67"/>
                <a:gd name="T25" fmla="*/ 102 h 131"/>
                <a:gd name="T26" fmla="*/ 50 w 67"/>
                <a:gd name="T27" fmla="*/ 115 h 131"/>
                <a:gd name="T28" fmla="*/ 67 w 67"/>
                <a:gd name="T29" fmla="*/ 113 h 131"/>
                <a:gd name="T30" fmla="*/ 67 w 67"/>
                <a:gd name="T31" fmla="*/ 128 h 131"/>
                <a:gd name="T32" fmla="*/ 47 w 67"/>
                <a:gd name="T33" fmla="*/ 13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7" h="131">
                  <a:moveTo>
                    <a:pt x="47" y="131"/>
                  </a:moveTo>
                  <a:cubicBezTo>
                    <a:pt x="26" y="131"/>
                    <a:pt x="20" y="117"/>
                    <a:pt x="20" y="104"/>
                  </a:cubicBezTo>
                  <a:cubicBezTo>
                    <a:pt x="20" y="44"/>
                    <a:pt x="20" y="44"/>
                    <a:pt x="20" y="44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66" y="29"/>
                    <a:pt x="66" y="29"/>
                    <a:pt x="66" y="29"/>
                  </a:cubicBezTo>
                  <a:cubicBezTo>
                    <a:pt x="66" y="44"/>
                    <a:pt x="66" y="44"/>
                    <a:pt x="66" y="44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37" y="102"/>
                    <a:pt x="37" y="102"/>
                    <a:pt x="37" y="102"/>
                  </a:cubicBezTo>
                  <a:cubicBezTo>
                    <a:pt x="37" y="111"/>
                    <a:pt x="41" y="115"/>
                    <a:pt x="50" y="115"/>
                  </a:cubicBezTo>
                  <a:cubicBezTo>
                    <a:pt x="57" y="115"/>
                    <a:pt x="67" y="113"/>
                    <a:pt x="67" y="113"/>
                  </a:cubicBezTo>
                  <a:cubicBezTo>
                    <a:pt x="67" y="128"/>
                    <a:pt x="67" y="128"/>
                    <a:pt x="67" y="128"/>
                  </a:cubicBezTo>
                  <a:cubicBezTo>
                    <a:pt x="63" y="129"/>
                    <a:pt x="57" y="131"/>
                    <a:pt x="47" y="13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" name="Freeform 13"/>
            <p:cNvSpPr>
              <a:spLocks noEditPoints="1"/>
            </p:cNvSpPr>
            <p:nvPr userDrawn="1"/>
          </p:nvSpPr>
          <p:spPr bwMode="black">
            <a:xfrm>
              <a:off x="7208838" y="4387850"/>
              <a:ext cx="23813" cy="169863"/>
            </a:xfrm>
            <a:custGeom>
              <a:avLst/>
              <a:gdLst>
                <a:gd name="T0" fmla="*/ 0 w 15"/>
                <a:gd name="T1" fmla="*/ 32 h 107"/>
                <a:gd name="T2" fmla="*/ 13 w 15"/>
                <a:gd name="T3" fmla="*/ 32 h 107"/>
                <a:gd name="T4" fmla="*/ 13 w 15"/>
                <a:gd name="T5" fmla="*/ 107 h 107"/>
                <a:gd name="T6" fmla="*/ 0 w 15"/>
                <a:gd name="T7" fmla="*/ 107 h 107"/>
                <a:gd name="T8" fmla="*/ 0 w 15"/>
                <a:gd name="T9" fmla="*/ 32 h 107"/>
                <a:gd name="T10" fmla="*/ 0 w 15"/>
                <a:gd name="T11" fmla="*/ 0 h 107"/>
                <a:gd name="T12" fmla="*/ 15 w 15"/>
                <a:gd name="T13" fmla="*/ 0 h 107"/>
                <a:gd name="T14" fmla="*/ 15 w 15"/>
                <a:gd name="T15" fmla="*/ 14 h 107"/>
                <a:gd name="T16" fmla="*/ 0 w 15"/>
                <a:gd name="T17" fmla="*/ 14 h 107"/>
                <a:gd name="T18" fmla="*/ 0 w 15"/>
                <a:gd name="T19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107">
                  <a:moveTo>
                    <a:pt x="0" y="32"/>
                  </a:moveTo>
                  <a:lnTo>
                    <a:pt x="13" y="32"/>
                  </a:lnTo>
                  <a:lnTo>
                    <a:pt x="13" y="107"/>
                  </a:lnTo>
                  <a:lnTo>
                    <a:pt x="0" y="107"/>
                  </a:lnTo>
                  <a:lnTo>
                    <a:pt x="0" y="32"/>
                  </a:lnTo>
                  <a:close/>
                  <a:moveTo>
                    <a:pt x="0" y="0"/>
                  </a:moveTo>
                  <a:lnTo>
                    <a:pt x="15" y="0"/>
                  </a:lnTo>
                  <a:lnTo>
                    <a:pt x="15" y="14"/>
                  </a:lnTo>
                  <a:lnTo>
                    <a:pt x="0" y="1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" name="Freeform 14"/>
            <p:cNvSpPr>
              <a:spLocks noEditPoints="1"/>
            </p:cNvSpPr>
            <p:nvPr userDrawn="1"/>
          </p:nvSpPr>
          <p:spPr bwMode="black">
            <a:xfrm>
              <a:off x="7264400" y="4435475"/>
              <a:ext cx="104775" cy="125413"/>
            </a:xfrm>
            <a:custGeom>
              <a:avLst/>
              <a:gdLst>
                <a:gd name="T0" fmla="*/ 62 w 89"/>
                <a:gd name="T1" fmla="*/ 21 h 105"/>
                <a:gd name="T2" fmla="*/ 44 w 89"/>
                <a:gd name="T3" fmla="*/ 14 h 105"/>
                <a:gd name="T4" fmla="*/ 26 w 89"/>
                <a:gd name="T5" fmla="*/ 21 h 105"/>
                <a:gd name="T6" fmla="*/ 17 w 89"/>
                <a:gd name="T7" fmla="*/ 52 h 105"/>
                <a:gd name="T8" fmla="*/ 26 w 89"/>
                <a:gd name="T9" fmla="*/ 83 h 105"/>
                <a:gd name="T10" fmla="*/ 44 w 89"/>
                <a:gd name="T11" fmla="*/ 90 h 105"/>
                <a:gd name="T12" fmla="*/ 62 w 89"/>
                <a:gd name="T13" fmla="*/ 83 h 105"/>
                <a:gd name="T14" fmla="*/ 72 w 89"/>
                <a:gd name="T15" fmla="*/ 52 h 105"/>
                <a:gd name="T16" fmla="*/ 62 w 89"/>
                <a:gd name="T17" fmla="*/ 21 h 105"/>
                <a:gd name="T18" fmla="*/ 75 w 89"/>
                <a:gd name="T19" fmla="*/ 93 h 105"/>
                <a:gd name="T20" fmla="*/ 44 w 89"/>
                <a:gd name="T21" fmla="*/ 105 h 105"/>
                <a:gd name="T22" fmla="*/ 14 w 89"/>
                <a:gd name="T23" fmla="*/ 93 h 105"/>
                <a:gd name="T24" fmla="*/ 0 w 89"/>
                <a:gd name="T25" fmla="*/ 52 h 105"/>
                <a:gd name="T26" fmla="*/ 14 w 89"/>
                <a:gd name="T27" fmla="*/ 11 h 105"/>
                <a:gd name="T28" fmla="*/ 44 w 89"/>
                <a:gd name="T29" fmla="*/ 0 h 105"/>
                <a:gd name="T30" fmla="*/ 75 w 89"/>
                <a:gd name="T31" fmla="*/ 11 h 105"/>
                <a:gd name="T32" fmla="*/ 89 w 89"/>
                <a:gd name="T33" fmla="*/ 52 h 105"/>
                <a:gd name="T34" fmla="*/ 75 w 89"/>
                <a:gd name="T35" fmla="*/ 9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9" h="105">
                  <a:moveTo>
                    <a:pt x="62" y="21"/>
                  </a:moveTo>
                  <a:cubicBezTo>
                    <a:pt x="58" y="17"/>
                    <a:pt x="52" y="14"/>
                    <a:pt x="44" y="14"/>
                  </a:cubicBezTo>
                  <a:cubicBezTo>
                    <a:pt x="37" y="14"/>
                    <a:pt x="31" y="17"/>
                    <a:pt x="26" y="21"/>
                  </a:cubicBezTo>
                  <a:cubicBezTo>
                    <a:pt x="19" y="29"/>
                    <a:pt x="17" y="41"/>
                    <a:pt x="17" y="52"/>
                  </a:cubicBezTo>
                  <a:cubicBezTo>
                    <a:pt x="17" y="64"/>
                    <a:pt x="19" y="76"/>
                    <a:pt x="26" y="83"/>
                  </a:cubicBezTo>
                  <a:cubicBezTo>
                    <a:pt x="31" y="87"/>
                    <a:pt x="37" y="90"/>
                    <a:pt x="44" y="90"/>
                  </a:cubicBezTo>
                  <a:cubicBezTo>
                    <a:pt x="52" y="90"/>
                    <a:pt x="58" y="87"/>
                    <a:pt x="62" y="83"/>
                  </a:cubicBezTo>
                  <a:cubicBezTo>
                    <a:pt x="70" y="76"/>
                    <a:pt x="72" y="64"/>
                    <a:pt x="72" y="52"/>
                  </a:cubicBezTo>
                  <a:cubicBezTo>
                    <a:pt x="72" y="41"/>
                    <a:pt x="70" y="29"/>
                    <a:pt x="62" y="21"/>
                  </a:cubicBezTo>
                  <a:moveTo>
                    <a:pt x="75" y="93"/>
                  </a:moveTo>
                  <a:cubicBezTo>
                    <a:pt x="67" y="100"/>
                    <a:pt x="57" y="105"/>
                    <a:pt x="44" y="105"/>
                  </a:cubicBezTo>
                  <a:cubicBezTo>
                    <a:pt x="32" y="105"/>
                    <a:pt x="22" y="100"/>
                    <a:pt x="14" y="93"/>
                  </a:cubicBezTo>
                  <a:cubicBezTo>
                    <a:pt x="3" y="83"/>
                    <a:pt x="0" y="68"/>
                    <a:pt x="0" y="52"/>
                  </a:cubicBezTo>
                  <a:cubicBezTo>
                    <a:pt x="0" y="36"/>
                    <a:pt x="3" y="22"/>
                    <a:pt x="14" y="11"/>
                  </a:cubicBezTo>
                  <a:cubicBezTo>
                    <a:pt x="22" y="4"/>
                    <a:pt x="32" y="0"/>
                    <a:pt x="44" y="0"/>
                  </a:cubicBezTo>
                  <a:cubicBezTo>
                    <a:pt x="57" y="0"/>
                    <a:pt x="67" y="4"/>
                    <a:pt x="75" y="11"/>
                  </a:cubicBezTo>
                  <a:cubicBezTo>
                    <a:pt x="86" y="22"/>
                    <a:pt x="89" y="36"/>
                    <a:pt x="89" y="52"/>
                  </a:cubicBezTo>
                  <a:cubicBezTo>
                    <a:pt x="89" y="68"/>
                    <a:pt x="86" y="83"/>
                    <a:pt x="75" y="9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7" name="Freeform 15"/>
            <p:cNvSpPr>
              <a:spLocks/>
            </p:cNvSpPr>
            <p:nvPr userDrawn="1"/>
          </p:nvSpPr>
          <p:spPr bwMode="black">
            <a:xfrm>
              <a:off x="7404100" y="4435475"/>
              <a:ext cx="96838" cy="122238"/>
            </a:xfrm>
            <a:custGeom>
              <a:avLst/>
              <a:gdLst>
                <a:gd name="T0" fmla="*/ 64 w 81"/>
                <a:gd name="T1" fmla="*/ 102 h 102"/>
                <a:gd name="T2" fmla="*/ 64 w 81"/>
                <a:gd name="T3" fmla="*/ 39 h 102"/>
                <a:gd name="T4" fmla="*/ 42 w 81"/>
                <a:gd name="T5" fmla="*/ 15 h 102"/>
                <a:gd name="T6" fmla="*/ 20 w 81"/>
                <a:gd name="T7" fmla="*/ 30 h 102"/>
                <a:gd name="T8" fmla="*/ 16 w 81"/>
                <a:gd name="T9" fmla="*/ 56 h 102"/>
                <a:gd name="T10" fmla="*/ 16 w 81"/>
                <a:gd name="T11" fmla="*/ 102 h 102"/>
                <a:gd name="T12" fmla="*/ 0 w 81"/>
                <a:gd name="T13" fmla="*/ 102 h 102"/>
                <a:gd name="T14" fmla="*/ 0 w 81"/>
                <a:gd name="T15" fmla="*/ 2 h 102"/>
                <a:gd name="T16" fmla="*/ 14 w 81"/>
                <a:gd name="T17" fmla="*/ 2 h 102"/>
                <a:gd name="T18" fmla="*/ 16 w 81"/>
                <a:gd name="T19" fmla="*/ 17 h 102"/>
                <a:gd name="T20" fmla="*/ 46 w 81"/>
                <a:gd name="T21" fmla="*/ 0 h 102"/>
                <a:gd name="T22" fmla="*/ 81 w 81"/>
                <a:gd name="T23" fmla="*/ 36 h 102"/>
                <a:gd name="T24" fmla="*/ 81 w 81"/>
                <a:gd name="T25" fmla="*/ 102 h 102"/>
                <a:gd name="T26" fmla="*/ 64 w 81"/>
                <a:gd name="T27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1" h="102">
                  <a:moveTo>
                    <a:pt x="64" y="102"/>
                  </a:moveTo>
                  <a:cubicBezTo>
                    <a:pt x="64" y="39"/>
                    <a:pt x="64" y="39"/>
                    <a:pt x="64" y="39"/>
                  </a:cubicBezTo>
                  <a:cubicBezTo>
                    <a:pt x="64" y="24"/>
                    <a:pt x="58" y="15"/>
                    <a:pt x="42" y="15"/>
                  </a:cubicBezTo>
                  <a:cubicBezTo>
                    <a:pt x="32" y="15"/>
                    <a:pt x="24" y="21"/>
                    <a:pt x="20" y="30"/>
                  </a:cubicBezTo>
                  <a:cubicBezTo>
                    <a:pt x="17" y="38"/>
                    <a:pt x="16" y="48"/>
                    <a:pt x="16" y="56"/>
                  </a:cubicBezTo>
                  <a:cubicBezTo>
                    <a:pt x="16" y="102"/>
                    <a:pt x="16" y="102"/>
                    <a:pt x="16" y="102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4" y="2"/>
                    <a:pt x="14" y="2"/>
                    <a:pt x="14" y="2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21" y="6"/>
                    <a:pt x="35" y="0"/>
                    <a:pt x="46" y="0"/>
                  </a:cubicBezTo>
                  <a:cubicBezTo>
                    <a:pt x="69" y="0"/>
                    <a:pt x="81" y="13"/>
                    <a:pt x="81" y="36"/>
                  </a:cubicBezTo>
                  <a:cubicBezTo>
                    <a:pt x="81" y="102"/>
                    <a:pt x="81" y="102"/>
                    <a:pt x="81" y="102"/>
                  </a:cubicBezTo>
                  <a:lnTo>
                    <a:pt x="64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9" name="Freeform 16"/>
            <p:cNvSpPr>
              <a:spLocks/>
            </p:cNvSpPr>
            <p:nvPr userDrawn="1"/>
          </p:nvSpPr>
          <p:spPr bwMode="black">
            <a:xfrm>
              <a:off x="7602538" y="4386263"/>
              <a:ext cx="79375" cy="171450"/>
            </a:xfrm>
            <a:custGeom>
              <a:avLst/>
              <a:gdLst>
                <a:gd name="T0" fmla="*/ 49 w 66"/>
                <a:gd name="T1" fmla="*/ 14 h 144"/>
                <a:gd name="T2" fmla="*/ 35 w 66"/>
                <a:gd name="T3" fmla="*/ 27 h 144"/>
                <a:gd name="T4" fmla="*/ 35 w 66"/>
                <a:gd name="T5" fmla="*/ 44 h 144"/>
                <a:gd name="T6" fmla="*/ 64 w 66"/>
                <a:gd name="T7" fmla="*/ 44 h 144"/>
                <a:gd name="T8" fmla="*/ 64 w 66"/>
                <a:gd name="T9" fmla="*/ 59 h 144"/>
                <a:gd name="T10" fmla="*/ 35 w 66"/>
                <a:gd name="T11" fmla="*/ 59 h 144"/>
                <a:gd name="T12" fmla="*/ 35 w 66"/>
                <a:gd name="T13" fmla="*/ 144 h 144"/>
                <a:gd name="T14" fmla="*/ 18 w 66"/>
                <a:gd name="T15" fmla="*/ 144 h 144"/>
                <a:gd name="T16" fmla="*/ 18 w 66"/>
                <a:gd name="T17" fmla="*/ 59 h 144"/>
                <a:gd name="T18" fmla="*/ 0 w 66"/>
                <a:gd name="T19" fmla="*/ 59 h 144"/>
                <a:gd name="T20" fmla="*/ 0 w 66"/>
                <a:gd name="T21" fmla="*/ 44 h 144"/>
                <a:gd name="T22" fmla="*/ 18 w 66"/>
                <a:gd name="T23" fmla="*/ 44 h 144"/>
                <a:gd name="T24" fmla="*/ 18 w 66"/>
                <a:gd name="T25" fmla="*/ 26 h 144"/>
                <a:gd name="T26" fmla="*/ 47 w 66"/>
                <a:gd name="T27" fmla="*/ 0 h 144"/>
                <a:gd name="T28" fmla="*/ 66 w 66"/>
                <a:gd name="T29" fmla="*/ 1 h 144"/>
                <a:gd name="T30" fmla="*/ 66 w 66"/>
                <a:gd name="T31" fmla="*/ 15 h 144"/>
                <a:gd name="T32" fmla="*/ 49 w 66"/>
                <a:gd name="T33" fmla="*/ 1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144">
                  <a:moveTo>
                    <a:pt x="49" y="14"/>
                  </a:moveTo>
                  <a:cubicBezTo>
                    <a:pt x="40" y="14"/>
                    <a:pt x="35" y="19"/>
                    <a:pt x="35" y="27"/>
                  </a:cubicBezTo>
                  <a:cubicBezTo>
                    <a:pt x="35" y="44"/>
                    <a:pt x="35" y="44"/>
                    <a:pt x="35" y="44"/>
                  </a:cubicBezTo>
                  <a:cubicBezTo>
                    <a:pt x="64" y="44"/>
                    <a:pt x="64" y="44"/>
                    <a:pt x="64" y="44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35" y="59"/>
                    <a:pt x="35" y="59"/>
                    <a:pt x="35" y="59"/>
                  </a:cubicBezTo>
                  <a:cubicBezTo>
                    <a:pt x="35" y="144"/>
                    <a:pt x="35" y="144"/>
                    <a:pt x="35" y="144"/>
                  </a:cubicBezTo>
                  <a:cubicBezTo>
                    <a:pt x="18" y="144"/>
                    <a:pt x="18" y="144"/>
                    <a:pt x="18" y="144"/>
                  </a:cubicBezTo>
                  <a:cubicBezTo>
                    <a:pt x="18" y="59"/>
                    <a:pt x="18" y="59"/>
                    <a:pt x="18" y="59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11"/>
                    <a:pt x="30" y="0"/>
                    <a:pt x="47" y="0"/>
                  </a:cubicBezTo>
                  <a:cubicBezTo>
                    <a:pt x="54" y="0"/>
                    <a:pt x="60" y="0"/>
                    <a:pt x="66" y="1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0" y="15"/>
                    <a:pt x="56" y="14"/>
                    <a:pt x="49" y="1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0" name="Freeform 17"/>
            <p:cNvSpPr>
              <a:spLocks noEditPoints="1"/>
            </p:cNvSpPr>
            <p:nvPr userDrawn="1"/>
          </p:nvSpPr>
          <p:spPr bwMode="black">
            <a:xfrm>
              <a:off x="7694613" y="4435475"/>
              <a:ext cx="106363" cy="125413"/>
            </a:xfrm>
            <a:custGeom>
              <a:avLst/>
              <a:gdLst>
                <a:gd name="T0" fmla="*/ 63 w 89"/>
                <a:gd name="T1" fmla="*/ 21 h 105"/>
                <a:gd name="T2" fmla="*/ 45 w 89"/>
                <a:gd name="T3" fmla="*/ 14 h 105"/>
                <a:gd name="T4" fmla="*/ 27 w 89"/>
                <a:gd name="T5" fmla="*/ 21 h 105"/>
                <a:gd name="T6" fmla="*/ 17 w 89"/>
                <a:gd name="T7" fmla="*/ 52 h 105"/>
                <a:gd name="T8" fmla="*/ 27 w 89"/>
                <a:gd name="T9" fmla="*/ 83 h 105"/>
                <a:gd name="T10" fmla="*/ 45 w 89"/>
                <a:gd name="T11" fmla="*/ 90 h 105"/>
                <a:gd name="T12" fmla="*/ 63 w 89"/>
                <a:gd name="T13" fmla="*/ 83 h 105"/>
                <a:gd name="T14" fmla="*/ 72 w 89"/>
                <a:gd name="T15" fmla="*/ 52 h 105"/>
                <a:gd name="T16" fmla="*/ 63 w 89"/>
                <a:gd name="T17" fmla="*/ 21 h 105"/>
                <a:gd name="T18" fmla="*/ 75 w 89"/>
                <a:gd name="T19" fmla="*/ 93 h 105"/>
                <a:gd name="T20" fmla="*/ 45 w 89"/>
                <a:gd name="T21" fmla="*/ 105 h 105"/>
                <a:gd name="T22" fmla="*/ 14 w 89"/>
                <a:gd name="T23" fmla="*/ 93 h 105"/>
                <a:gd name="T24" fmla="*/ 0 w 89"/>
                <a:gd name="T25" fmla="*/ 52 h 105"/>
                <a:gd name="T26" fmla="*/ 14 w 89"/>
                <a:gd name="T27" fmla="*/ 11 h 105"/>
                <a:gd name="T28" fmla="*/ 45 w 89"/>
                <a:gd name="T29" fmla="*/ 0 h 105"/>
                <a:gd name="T30" fmla="*/ 75 w 89"/>
                <a:gd name="T31" fmla="*/ 11 h 105"/>
                <a:gd name="T32" fmla="*/ 89 w 89"/>
                <a:gd name="T33" fmla="*/ 52 h 105"/>
                <a:gd name="T34" fmla="*/ 75 w 89"/>
                <a:gd name="T35" fmla="*/ 9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9" h="105">
                  <a:moveTo>
                    <a:pt x="63" y="21"/>
                  </a:moveTo>
                  <a:cubicBezTo>
                    <a:pt x="58" y="17"/>
                    <a:pt x="52" y="14"/>
                    <a:pt x="45" y="14"/>
                  </a:cubicBezTo>
                  <a:cubicBezTo>
                    <a:pt x="37" y="14"/>
                    <a:pt x="31" y="17"/>
                    <a:pt x="27" y="21"/>
                  </a:cubicBezTo>
                  <a:cubicBezTo>
                    <a:pt x="19" y="29"/>
                    <a:pt x="17" y="41"/>
                    <a:pt x="17" y="52"/>
                  </a:cubicBezTo>
                  <a:cubicBezTo>
                    <a:pt x="17" y="64"/>
                    <a:pt x="19" y="76"/>
                    <a:pt x="27" y="83"/>
                  </a:cubicBezTo>
                  <a:cubicBezTo>
                    <a:pt x="31" y="87"/>
                    <a:pt x="37" y="90"/>
                    <a:pt x="45" y="90"/>
                  </a:cubicBezTo>
                  <a:cubicBezTo>
                    <a:pt x="52" y="90"/>
                    <a:pt x="58" y="87"/>
                    <a:pt x="63" y="83"/>
                  </a:cubicBezTo>
                  <a:cubicBezTo>
                    <a:pt x="70" y="76"/>
                    <a:pt x="72" y="64"/>
                    <a:pt x="72" y="52"/>
                  </a:cubicBezTo>
                  <a:cubicBezTo>
                    <a:pt x="72" y="41"/>
                    <a:pt x="70" y="29"/>
                    <a:pt x="63" y="21"/>
                  </a:cubicBezTo>
                  <a:moveTo>
                    <a:pt x="75" y="93"/>
                  </a:moveTo>
                  <a:cubicBezTo>
                    <a:pt x="68" y="100"/>
                    <a:pt x="57" y="105"/>
                    <a:pt x="45" y="105"/>
                  </a:cubicBezTo>
                  <a:cubicBezTo>
                    <a:pt x="32" y="105"/>
                    <a:pt x="22" y="100"/>
                    <a:pt x="14" y="93"/>
                  </a:cubicBezTo>
                  <a:cubicBezTo>
                    <a:pt x="3" y="83"/>
                    <a:pt x="0" y="68"/>
                    <a:pt x="0" y="52"/>
                  </a:cubicBezTo>
                  <a:cubicBezTo>
                    <a:pt x="0" y="36"/>
                    <a:pt x="3" y="22"/>
                    <a:pt x="14" y="11"/>
                  </a:cubicBezTo>
                  <a:cubicBezTo>
                    <a:pt x="22" y="4"/>
                    <a:pt x="32" y="0"/>
                    <a:pt x="45" y="0"/>
                  </a:cubicBezTo>
                  <a:cubicBezTo>
                    <a:pt x="57" y="0"/>
                    <a:pt x="68" y="4"/>
                    <a:pt x="75" y="11"/>
                  </a:cubicBezTo>
                  <a:cubicBezTo>
                    <a:pt x="86" y="22"/>
                    <a:pt x="89" y="36"/>
                    <a:pt x="89" y="52"/>
                  </a:cubicBezTo>
                  <a:cubicBezTo>
                    <a:pt x="89" y="68"/>
                    <a:pt x="86" y="83"/>
                    <a:pt x="75" y="9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1" name="Freeform 18"/>
            <p:cNvSpPr>
              <a:spLocks/>
            </p:cNvSpPr>
            <p:nvPr userDrawn="1"/>
          </p:nvSpPr>
          <p:spPr bwMode="black">
            <a:xfrm>
              <a:off x="7834313" y="4438650"/>
              <a:ext cx="65088" cy="119063"/>
            </a:xfrm>
            <a:custGeom>
              <a:avLst/>
              <a:gdLst>
                <a:gd name="T0" fmla="*/ 44 w 54"/>
                <a:gd name="T1" fmla="*/ 16 h 100"/>
                <a:gd name="T2" fmla="*/ 25 w 54"/>
                <a:gd name="T3" fmla="*/ 24 h 100"/>
                <a:gd name="T4" fmla="*/ 16 w 54"/>
                <a:gd name="T5" fmla="*/ 56 h 100"/>
                <a:gd name="T6" fmla="*/ 16 w 54"/>
                <a:gd name="T7" fmla="*/ 100 h 100"/>
                <a:gd name="T8" fmla="*/ 0 w 54"/>
                <a:gd name="T9" fmla="*/ 100 h 100"/>
                <a:gd name="T10" fmla="*/ 0 w 54"/>
                <a:gd name="T11" fmla="*/ 0 h 100"/>
                <a:gd name="T12" fmla="*/ 15 w 54"/>
                <a:gd name="T13" fmla="*/ 0 h 100"/>
                <a:gd name="T14" fmla="*/ 16 w 54"/>
                <a:gd name="T15" fmla="*/ 18 h 100"/>
                <a:gd name="T16" fmla="*/ 46 w 54"/>
                <a:gd name="T17" fmla="*/ 0 h 100"/>
                <a:gd name="T18" fmla="*/ 54 w 54"/>
                <a:gd name="T19" fmla="*/ 0 h 100"/>
                <a:gd name="T20" fmla="*/ 54 w 54"/>
                <a:gd name="T21" fmla="*/ 17 h 100"/>
                <a:gd name="T22" fmla="*/ 44 w 54"/>
                <a:gd name="T23" fmla="*/ 16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4" h="100">
                  <a:moveTo>
                    <a:pt x="44" y="16"/>
                  </a:moveTo>
                  <a:cubicBezTo>
                    <a:pt x="37" y="16"/>
                    <a:pt x="30" y="19"/>
                    <a:pt x="25" y="24"/>
                  </a:cubicBezTo>
                  <a:cubicBezTo>
                    <a:pt x="17" y="32"/>
                    <a:pt x="16" y="45"/>
                    <a:pt x="16" y="56"/>
                  </a:cubicBezTo>
                  <a:cubicBezTo>
                    <a:pt x="16" y="100"/>
                    <a:pt x="16" y="100"/>
                    <a:pt x="16" y="100"/>
                  </a:cubicBezTo>
                  <a:cubicBezTo>
                    <a:pt x="0" y="100"/>
                    <a:pt x="0" y="100"/>
                    <a:pt x="0" y="10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6" y="18"/>
                    <a:pt x="16" y="18"/>
                    <a:pt x="16" y="18"/>
                  </a:cubicBezTo>
                  <a:cubicBezTo>
                    <a:pt x="21" y="6"/>
                    <a:pt x="33" y="0"/>
                    <a:pt x="46" y="0"/>
                  </a:cubicBezTo>
                  <a:cubicBezTo>
                    <a:pt x="48" y="0"/>
                    <a:pt x="51" y="0"/>
                    <a:pt x="54" y="0"/>
                  </a:cubicBezTo>
                  <a:cubicBezTo>
                    <a:pt x="54" y="17"/>
                    <a:pt x="54" y="17"/>
                    <a:pt x="54" y="17"/>
                  </a:cubicBezTo>
                  <a:cubicBezTo>
                    <a:pt x="51" y="16"/>
                    <a:pt x="47" y="16"/>
                    <a:pt x="44" y="1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2" name="Freeform 19"/>
            <p:cNvSpPr>
              <a:spLocks/>
            </p:cNvSpPr>
            <p:nvPr userDrawn="1"/>
          </p:nvSpPr>
          <p:spPr bwMode="black">
            <a:xfrm>
              <a:off x="7983538" y="4403725"/>
              <a:ext cx="79375" cy="155575"/>
            </a:xfrm>
            <a:custGeom>
              <a:avLst/>
              <a:gdLst>
                <a:gd name="T0" fmla="*/ 47 w 67"/>
                <a:gd name="T1" fmla="*/ 131 h 131"/>
                <a:gd name="T2" fmla="*/ 20 w 67"/>
                <a:gd name="T3" fmla="*/ 104 h 131"/>
                <a:gd name="T4" fmla="*/ 20 w 67"/>
                <a:gd name="T5" fmla="*/ 44 h 131"/>
                <a:gd name="T6" fmla="*/ 0 w 67"/>
                <a:gd name="T7" fmla="*/ 44 h 131"/>
                <a:gd name="T8" fmla="*/ 0 w 67"/>
                <a:gd name="T9" fmla="*/ 29 h 131"/>
                <a:gd name="T10" fmla="*/ 20 w 67"/>
                <a:gd name="T11" fmla="*/ 29 h 131"/>
                <a:gd name="T12" fmla="*/ 20 w 67"/>
                <a:gd name="T13" fmla="*/ 4 h 131"/>
                <a:gd name="T14" fmla="*/ 36 w 67"/>
                <a:gd name="T15" fmla="*/ 0 h 131"/>
                <a:gd name="T16" fmla="*/ 36 w 67"/>
                <a:gd name="T17" fmla="*/ 29 h 131"/>
                <a:gd name="T18" fmla="*/ 66 w 67"/>
                <a:gd name="T19" fmla="*/ 29 h 131"/>
                <a:gd name="T20" fmla="*/ 66 w 67"/>
                <a:gd name="T21" fmla="*/ 44 h 131"/>
                <a:gd name="T22" fmla="*/ 36 w 67"/>
                <a:gd name="T23" fmla="*/ 44 h 131"/>
                <a:gd name="T24" fmla="*/ 36 w 67"/>
                <a:gd name="T25" fmla="*/ 102 h 131"/>
                <a:gd name="T26" fmla="*/ 50 w 67"/>
                <a:gd name="T27" fmla="*/ 115 h 131"/>
                <a:gd name="T28" fmla="*/ 67 w 67"/>
                <a:gd name="T29" fmla="*/ 113 h 131"/>
                <a:gd name="T30" fmla="*/ 67 w 67"/>
                <a:gd name="T31" fmla="*/ 128 h 131"/>
                <a:gd name="T32" fmla="*/ 47 w 67"/>
                <a:gd name="T33" fmla="*/ 13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7" h="131">
                  <a:moveTo>
                    <a:pt x="47" y="131"/>
                  </a:moveTo>
                  <a:cubicBezTo>
                    <a:pt x="25" y="131"/>
                    <a:pt x="20" y="117"/>
                    <a:pt x="20" y="104"/>
                  </a:cubicBezTo>
                  <a:cubicBezTo>
                    <a:pt x="20" y="44"/>
                    <a:pt x="20" y="44"/>
                    <a:pt x="20" y="44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6" y="29"/>
                    <a:pt x="36" y="29"/>
                    <a:pt x="36" y="29"/>
                  </a:cubicBezTo>
                  <a:cubicBezTo>
                    <a:pt x="66" y="29"/>
                    <a:pt x="66" y="29"/>
                    <a:pt x="66" y="29"/>
                  </a:cubicBezTo>
                  <a:cubicBezTo>
                    <a:pt x="66" y="44"/>
                    <a:pt x="66" y="44"/>
                    <a:pt x="66" y="44"/>
                  </a:cubicBezTo>
                  <a:cubicBezTo>
                    <a:pt x="36" y="44"/>
                    <a:pt x="36" y="44"/>
                    <a:pt x="36" y="44"/>
                  </a:cubicBezTo>
                  <a:cubicBezTo>
                    <a:pt x="36" y="102"/>
                    <a:pt x="36" y="102"/>
                    <a:pt x="36" y="102"/>
                  </a:cubicBezTo>
                  <a:cubicBezTo>
                    <a:pt x="36" y="111"/>
                    <a:pt x="40" y="115"/>
                    <a:pt x="50" y="115"/>
                  </a:cubicBezTo>
                  <a:cubicBezTo>
                    <a:pt x="57" y="115"/>
                    <a:pt x="67" y="113"/>
                    <a:pt x="67" y="113"/>
                  </a:cubicBezTo>
                  <a:cubicBezTo>
                    <a:pt x="67" y="128"/>
                    <a:pt x="67" y="128"/>
                    <a:pt x="67" y="128"/>
                  </a:cubicBezTo>
                  <a:cubicBezTo>
                    <a:pt x="62" y="129"/>
                    <a:pt x="56" y="131"/>
                    <a:pt x="47" y="13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3" name="Freeform 20"/>
            <p:cNvSpPr>
              <a:spLocks/>
            </p:cNvSpPr>
            <p:nvPr userDrawn="1"/>
          </p:nvSpPr>
          <p:spPr bwMode="black">
            <a:xfrm>
              <a:off x="8091488" y="4387850"/>
              <a:ext cx="96838" cy="169863"/>
            </a:xfrm>
            <a:custGeom>
              <a:avLst/>
              <a:gdLst>
                <a:gd name="T0" fmla="*/ 64 w 81"/>
                <a:gd name="T1" fmla="*/ 142 h 142"/>
                <a:gd name="T2" fmla="*/ 64 w 81"/>
                <a:gd name="T3" fmla="*/ 79 h 142"/>
                <a:gd name="T4" fmla="*/ 42 w 81"/>
                <a:gd name="T5" fmla="*/ 55 h 142"/>
                <a:gd name="T6" fmla="*/ 20 w 81"/>
                <a:gd name="T7" fmla="*/ 70 h 142"/>
                <a:gd name="T8" fmla="*/ 17 w 81"/>
                <a:gd name="T9" fmla="*/ 96 h 142"/>
                <a:gd name="T10" fmla="*/ 17 w 81"/>
                <a:gd name="T11" fmla="*/ 142 h 142"/>
                <a:gd name="T12" fmla="*/ 0 w 81"/>
                <a:gd name="T13" fmla="*/ 142 h 142"/>
                <a:gd name="T14" fmla="*/ 0 w 81"/>
                <a:gd name="T15" fmla="*/ 0 h 142"/>
                <a:gd name="T16" fmla="*/ 17 w 81"/>
                <a:gd name="T17" fmla="*/ 0 h 142"/>
                <a:gd name="T18" fmla="*/ 17 w 81"/>
                <a:gd name="T19" fmla="*/ 56 h 142"/>
                <a:gd name="T20" fmla="*/ 46 w 81"/>
                <a:gd name="T21" fmla="*/ 40 h 142"/>
                <a:gd name="T22" fmla="*/ 81 w 81"/>
                <a:gd name="T23" fmla="*/ 76 h 142"/>
                <a:gd name="T24" fmla="*/ 81 w 81"/>
                <a:gd name="T25" fmla="*/ 142 h 142"/>
                <a:gd name="T26" fmla="*/ 64 w 81"/>
                <a:gd name="T27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1" h="142">
                  <a:moveTo>
                    <a:pt x="64" y="142"/>
                  </a:moveTo>
                  <a:cubicBezTo>
                    <a:pt x="64" y="79"/>
                    <a:pt x="64" y="79"/>
                    <a:pt x="64" y="79"/>
                  </a:cubicBezTo>
                  <a:cubicBezTo>
                    <a:pt x="64" y="64"/>
                    <a:pt x="58" y="55"/>
                    <a:pt x="42" y="55"/>
                  </a:cubicBezTo>
                  <a:cubicBezTo>
                    <a:pt x="32" y="55"/>
                    <a:pt x="25" y="61"/>
                    <a:pt x="20" y="70"/>
                  </a:cubicBezTo>
                  <a:cubicBezTo>
                    <a:pt x="17" y="78"/>
                    <a:pt x="17" y="88"/>
                    <a:pt x="17" y="96"/>
                  </a:cubicBezTo>
                  <a:cubicBezTo>
                    <a:pt x="17" y="142"/>
                    <a:pt x="17" y="142"/>
                    <a:pt x="17" y="142"/>
                  </a:cubicBezTo>
                  <a:cubicBezTo>
                    <a:pt x="0" y="142"/>
                    <a:pt x="0" y="142"/>
                    <a:pt x="0" y="14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23" y="45"/>
                    <a:pt x="35" y="40"/>
                    <a:pt x="46" y="40"/>
                  </a:cubicBezTo>
                  <a:cubicBezTo>
                    <a:pt x="69" y="40"/>
                    <a:pt x="81" y="53"/>
                    <a:pt x="81" y="76"/>
                  </a:cubicBezTo>
                  <a:cubicBezTo>
                    <a:pt x="81" y="142"/>
                    <a:pt x="81" y="142"/>
                    <a:pt x="81" y="142"/>
                  </a:cubicBezTo>
                  <a:lnTo>
                    <a:pt x="64" y="1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4" name="Freeform 21"/>
            <p:cNvSpPr>
              <a:spLocks noEditPoints="1"/>
            </p:cNvSpPr>
            <p:nvPr userDrawn="1"/>
          </p:nvSpPr>
          <p:spPr bwMode="black">
            <a:xfrm>
              <a:off x="8220075" y="4435475"/>
              <a:ext cx="104775" cy="125413"/>
            </a:xfrm>
            <a:custGeom>
              <a:avLst/>
              <a:gdLst>
                <a:gd name="T0" fmla="*/ 65 w 88"/>
                <a:gd name="T1" fmla="*/ 23 h 105"/>
                <a:gd name="T2" fmla="*/ 45 w 88"/>
                <a:gd name="T3" fmla="*/ 14 h 105"/>
                <a:gd name="T4" fmla="*/ 18 w 88"/>
                <a:gd name="T5" fmla="*/ 43 h 105"/>
                <a:gd name="T6" fmla="*/ 71 w 88"/>
                <a:gd name="T7" fmla="*/ 43 h 105"/>
                <a:gd name="T8" fmla="*/ 65 w 88"/>
                <a:gd name="T9" fmla="*/ 23 h 105"/>
                <a:gd name="T10" fmla="*/ 88 w 88"/>
                <a:gd name="T11" fmla="*/ 58 h 105"/>
                <a:gd name="T12" fmla="*/ 17 w 88"/>
                <a:gd name="T13" fmla="*/ 58 h 105"/>
                <a:gd name="T14" fmla="*/ 27 w 88"/>
                <a:gd name="T15" fmla="*/ 83 h 105"/>
                <a:gd name="T16" fmla="*/ 45 w 88"/>
                <a:gd name="T17" fmla="*/ 90 h 105"/>
                <a:gd name="T18" fmla="*/ 64 w 88"/>
                <a:gd name="T19" fmla="*/ 84 h 105"/>
                <a:gd name="T20" fmla="*/ 70 w 88"/>
                <a:gd name="T21" fmla="*/ 73 h 105"/>
                <a:gd name="T22" fmla="*/ 86 w 88"/>
                <a:gd name="T23" fmla="*/ 73 h 105"/>
                <a:gd name="T24" fmla="*/ 71 w 88"/>
                <a:gd name="T25" fmla="*/ 97 h 105"/>
                <a:gd name="T26" fmla="*/ 45 w 88"/>
                <a:gd name="T27" fmla="*/ 105 h 105"/>
                <a:gd name="T28" fmla="*/ 12 w 88"/>
                <a:gd name="T29" fmla="*/ 90 h 105"/>
                <a:gd name="T30" fmla="*/ 0 w 88"/>
                <a:gd name="T31" fmla="*/ 53 h 105"/>
                <a:gd name="T32" fmla="*/ 7 w 88"/>
                <a:gd name="T33" fmla="*/ 21 h 105"/>
                <a:gd name="T34" fmla="*/ 45 w 88"/>
                <a:gd name="T35" fmla="*/ 0 h 105"/>
                <a:gd name="T36" fmla="*/ 76 w 88"/>
                <a:gd name="T37" fmla="*/ 13 h 105"/>
                <a:gd name="T38" fmla="*/ 88 w 88"/>
                <a:gd name="T39" fmla="*/ 48 h 105"/>
                <a:gd name="T40" fmla="*/ 88 w 88"/>
                <a:gd name="T41" fmla="*/ 58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8" h="105">
                  <a:moveTo>
                    <a:pt x="65" y="23"/>
                  </a:moveTo>
                  <a:cubicBezTo>
                    <a:pt x="61" y="17"/>
                    <a:pt x="54" y="14"/>
                    <a:pt x="45" y="14"/>
                  </a:cubicBezTo>
                  <a:cubicBezTo>
                    <a:pt x="27" y="14"/>
                    <a:pt x="18" y="29"/>
                    <a:pt x="18" y="43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6"/>
                    <a:pt x="69" y="28"/>
                    <a:pt x="65" y="23"/>
                  </a:cubicBezTo>
                  <a:moveTo>
                    <a:pt x="88" y="58"/>
                  </a:moveTo>
                  <a:cubicBezTo>
                    <a:pt x="17" y="58"/>
                    <a:pt x="17" y="58"/>
                    <a:pt x="17" y="58"/>
                  </a:cubicBezTo>
                  <a:cubicBezTo>
                    <a:pt x="17" y="67"/>
                    <a:pt x="21" y="77"/>
                    <a:pt x="27" y="83"/>
                  </a:cubicBezTo>
                  <a:cubicBezTo>
                    <a:pt x="31" y="87"/>
                    <a:pt x="38" y="90"/>
                    <a:pt x="45" y="90"/>
                  </a:cubicBezTo>
                  <a:cubicBezTo>
                    <a:pt x="53" y="90"/>
                    <a:pt x="60" y="88"/>
                    <a:pt x="64" y="84"/>
                  </a:cubicBezTo>
                  <a:cubicBezTo>
                    <a:pt x="67" y="81"/>
                    <a:pt x="68" y="78"/>
                    <a:pt x="70" y="73"/>
                  </a:cubicBezTo>
                  <a:cubicBezTo>
                    <a:pt x="86" y="73"/>
                    <a:pt x="86" y="73"/>
                    <a:pt x="86" y="73"/>
                  </a:cubicBezTo>
                  <a:cubicBezTo>
                    <a:pt x="85" y="83"/>
                    <a:pt x="79" y="92"/>
                    <a:pt x="71" y="97"/>
                  </a:cubicBezTo>
                  <a:cubicBezTo>
                    <a:pt x="64" y="102"/>
                    <a:pt x="55" y="105"/>
                    <a:pt x="45" y="105"/>
                  </a:cubicBezTo>
                  <a:cubicBezTo>
                    <a:pt x="31" y="105"/>
                    <a:pt x="20" y="99"/>
                    <a:pt x="12" y="90"/>
                  </a:cubicBezTo>
                  <a:cubicBezTo>
                    <a:pt x="4" y="80"/>
                    <a:pt x="0" y="67"/>
                    <a:pt x="0" y="53"/>
                  </a:cubicBezTo>
                  <a:cubicBezTo>
                    <a:pt x="0" y="41"/>
                    <a:pt x="2" y="30"/>
                    <a:pt x="7" y="21"/>
                  </a:cubicBezTo>
                  <a:cubicBezTo>
                    <a:pt x="14" y="9"/>
                    <a:pt x="28" y="0"/>
                    <a:pt x="45" y="0"/>
                  </a:cubicBezTo>
                  <a:cubicBezTo>
                    <a:pt x="58" y="0"/>
                    <a:pt x="68" y="5"/>
                    <a:pt x="76" y="13"/>
                  </a:cubicBezTo>
                  <a:cubicBezTo>
                    <a:pt x="84" y="21"/>
                    <a:pt x="88" y="34"/>
                    <a:pt x="88" y="48"/>
                  </a:cubicBezTo>
                  <a:lnTo>
                    <a:pt x="88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5" name="Freeform 22"/>
            <p:cNvSpPr>
              <a:spLocks noEditPoints="1"/>
            </p:cNvSpPr>
            <p:nvPr userDrawn="1"/>
          </p:nvSpPr>
          <p:spPr bwMode="black">
            <a:xfrm>
              <a:off x="8437563" y="4391025"/>
              <a:ext cx="122238" cy="166688"/>
            </a:xfrm>
            <a:custGeom>
              <a:avLst/>
              <a:gdLst>
                <a:gd name="T0" fmla="*/ 55 w 103"/>
                <a:gd name="T1" fmla="*/ 16 h 140"/>
                <a:gd name="T2" fmla="*/ 18 w 103"/>
                <a:gd name="T3" fmla="*/ 16 h 140"/>
                <a:gd name="T4" fmla="*/ 18 w 103"/>
                <a:gd name="T5" fmla="*/ 66 h 140"/>
                <a:gd name="T6" fmla="*/ 55 w 103"/>
                <a:gd name="T7" fmla="*/ 66 h 140"/>
                <a:gd name="T8" fmla="*/ 84 w 103"/>
                <a:gd name="T9" fmla="*/ 41 h 140"/>
                <a:gd name="T10" fmla="*/ 55 w 103"/>
                <a:gd name="T11" fmla="*/ 16 h 140"/>
                <a:gd name="T12" fmla="*/ 83 w 103"/>
                <a:gd name="T13" fmla="*/ 140 h 140"/>
                <a:gd name="T14" fmla="*/ 57 w 103"/>
                <a:gd name="T15" fmla="*/ 82 h 140"/>
                <a:gd name="T16" fmla="*/ 18 w 103"/>
                <a:gd name="T17" fmla="*/ 82 h 140"/>
                <a:gd name="T18" fmla="*/ 18 w 103"/>
                <a:gd name="T19" fmla="*/ 140 h 140"/>
                <a:gd name="T20" fmla="*/ 0 w 103"/>
                <a:gd name="T21" fmla="*/ 140 h 140"/>
                <a:gd name="T22" fmla="*/ 0 w 103"/>
                <a:gd name="T23" fmla="*/ 0 h 140"/>
                <a:gd name="T24" fmla="*/ 55 w 103"/>
                <a:gd name="T25" fmla="*/ 0 h 140"/>
                <a:gd name="T26" fmla="*/ 91 w 103"/>
                <a:gd name="T27" fmla="*/ 13 h 140"/>
                <a:gd name="T28" fmla="*/ 102 w 103"/>
                <a:gd name="T29" fmla="*/ 41 h 140"/>
                <a:gd name="T30" fmla="*/ 91 w 103"/>
                <a:gd name="T31" fmla="*/ 69 h 140"/>
                <a:gd name="T32" fmla="*/ 74 w 103"/>
                <a:gd name="T33" fmla="*/ 79 h 140"/>
                <a:gd name="T34" fmla="*/ 103 w 103"/>
                <a:gd name="T35" fmla="*/ 140 h 140"/>
                <a:gd name="T36" fmla="*/ 83 w 103"/>
                <a:gd name="T37" fmla="*/ 14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03" h="140">
                  <a:moveTo>
                    <a:pt x="55" y="16"/>
                  </a:moveTo>
                  <a:cubicBezTo>
                    <a:pt x="18" y="16"/>
                    <a:pt x="18" y="16"/>
                    <a:pt x="18" y="16"/>
                  </a:cubicBezTo>
                  <a:cubicBezTo>
                    <a:pt x="18" y="66"/>
                    <a:pt x="18" y="66"/>
                    <a:pt x="18" y="66"/>
                  </a:cubicBezTo>
                  <a:cubicBezTo>
                    <a:pt x="55" y="66"/>
                    <a:pt x="55" y="66"/>
                    <a:pt x="55" y="66"/>
                  </a:cubicBezTo>
                  <a:cubicBezTo>
                    <a:pt x="72" y="66"/>
                    <a:pt x="84" y="59"/>
                    <a:pt x="84" y="41"/>
                  </a:cubicBezTo>
                  <a:cubicBezTo>
                    <a:pt x="84" y="23"/>
                    <a:pt x="72" y="16"/>
                    <a:pt x="55" y="16"/>
                  </a:cubicBezTo>
                  <a:moveTo>
                    <a:pt x="83" y="140"/>
                  </a:moveTo>
                  <a:cubicBezTo>
                    <a:pt x="57" y="82"/>
                    <a:pt x="57" y="82"/>
                    <a:pt x="57" y="82"/>
                  </a:cubicBezTo>
                  <a:cubicBezTo>
                    <a:pt x="18" y="82"/>
                    <a:pt x="18" y="82"/>
                    <a:pt x="18" y="82"/>
                  </a:cubicBezTo>
                  <a:cubicBezTo>
                    <a:pt x="18" y="140"/>
                    <a:pt x="18" y="140"/>
                    <a:pt x="18" y="140"/>
                  </a:cubicBezTo>
                  <a:cubicBezTo>
                    <a:pt x="0" y="140"/>
                    <a:pt x="0" y="140"/>
                    <a:pt x="0" y="14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72" y="0"/>
                    <a:pt x="83" y="5"/>
                    <a:pt x="91" y="13"/>
                  </a:cubicBezTo>
                  <a:cubicBezTo>
                    <a:pt x="98" y="20"/>
                    <a:pt x="102" y="29"/>
                    <a:pt x="102" y="41"/>
                  </a:cubicBezTo>
                  <a:cubicBezTo>
                    <a:pt x="102" y="53"/>
                    <a:pt x="98" y="62"/>
                    <a:pt x="91" y="69"/>
                  </a:cubicBezTo>
                  <a:cubicBezTo>
                    <a:pt x="87" y="73"/>
                    <a:pt x="81" y="76"/>
                    <a:pt x="74" y="79"/>
                  </a:cubicBezTo>
                  <a:cubicBezTo>
                    <a:pt x="103" y="140"/>
                    <a:pt x="103" y="140"/>
                    <a:pt x="103" y="140"/>
                  </a:cubicBezTo>
                  <a:lnTo>
                    <a:pt x="83" y="1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6" name="Freeform 23"/>
            <p:cNvSpPr>
              <a:spLocks noEditPoints="1"/>
            </p:cNvSpPr>
            <p:nvPr userDrawn="1"/>
          </p:nvSpPr>
          <p:spPr bwMode="black">
            <a:xfrm>
              <a:off x="8582025" y="4435475"/>
              <a:ext cx="104775" cy="125413"/>
            </a:xfrm>
            <a:custGeom>
              <a:avLst/>
              <a:gdLst>
                <a:gd name="T0" fmla="*/ 65 w 88"/>
                <a:gd name="T1" fmla="*/ 23 h 105"/>
                <a:gd name="T2" fmla="*/ 45 w 88"/>
                <a:gd name="T3" fmla="*/ 14 h 105"/>
                <a:gd name="T4" fmla="*/ 18 w 88"/>
                <a:gd name="T5" fmla="*/ 43 h 105"/>
                <a:gd name="T6" fmla="*/ 71 w 88"/>
                <a:gd name="T7" fmla="*/ 43 h 105"/>
                <a:gd name="T8" fmla="*/ 65 w 88"/>
                <a:gd name="T9" fmla="*/ 23 h 105"/>
                <a:gd name="T10" fmla="*/ 88 w 88"/>
                <a:gd name="T11" fmla="*/ 58 h 105"/>
                <a:gd name="T12" fmla="*/ 17 w 88"/>
                <a:gd name="T13" fmla="*/ 58 h 105"/>
                <a:gd name="T14" fmla="*/ 27 w 88"/>
                <a:gd name="T15" fmla="*/ 83 h 105"/>
                <a:gd name="T16" fmla="*/ 45 w 88"/>
                <a:gd name="T17" fmla="*/ 90 h 105"/>
                <a:gd name="T18" fmla="*/ 64 w 88"/>
                <a:gd name="T19" fmla="*/ 84 h 105"/>
                <a:gd name="T20" fmla="*/ 70 w 88"/>
                <a:gd name="T21" fmla="*/ 73 h 105"/>
                <a:gd name="T22" fmla="*/ 86 w 88"/>
                <a:gd name="T23" fmla="*/ 73 h 105"/>
                <a:gd name="T24" fmla="*/ 71 w 88"/>
                <a:gd name="T25" fmla="*/ 97 h 105"/>
                <a:gd name="T26" fmla="*/ 45 w 88"/>
                <a:gd name="T27" fmla="*/ 105 h 105"/>
                <a:gd name="T28" fmla="*/ 12 w 88"/>
                <a:gd name="T29" fmla="*/ 90 h 105"/>
                <a:gd name="T30" fmla="*/ 0 w 88"/>
                <a:gd name="T31" fmla="*/ 53 h 105"/>
                <a:gd name="T32" fmla="*/ 7 w 88"/>
                <a:gd name="T33" fmla="*/ 21 h 105"/>
                <a:gd name="T34" fmla="*/ 45 w 88"/>
                <a:gd name="T35" fmla="*/ 0 h 105"/>
                <a:gd name="T36" fmla="*/ 75 w 88"/>
                <a:gd name="T37" fmla="*/ 13 h 105"/>
                <a:gd name="T38" fmla="*/ 88 w 88"/>
                <a:gd name="T39" fmla="*/ 48 h 105"/>
                <a:gd name="T40" fmla="*/ 88 w 88"/>
                <a:gd name="T41" fmla="*/ 58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8" h="105">
                  <a:moveTo>
                    <a:pt x="65" y="23"/>
                  </a:moveTo>
                  <a:cubicBezTo>
                    <a:pt x="61" y="17"/>
                    <a:pt x="54" y="14"/>
                    <a:pt x="45" y="14"/>
                  </a:cubicBezTo>
                  <a:cubicBezTo>
                    <a:pt x="27" y="14"/>
                    <a:pt x="18" y="29"/>
                    <a:pt x="18" y="43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6"/>
                    <a:pt x="69" y="28"/>
                    <a:pt x="65" y="23"/>
                  </a:cubicBezTo>
                  <a:moveTo>
                    <a:pt x="88" y="58"/>
                  </a:moveTo>
                  <a:cubicBezTo>
                    <a:pt x="17" y="58"/>
                    <a:pt x="17" y="58"/>
                    <a:pt x="17" y="58"/>
                  </a:cubicBezTo>
                  <a:cubicBezTo>
                    <a:pt x="17" y="67"/>
                    <a:pt x="21" y="77"/>
                    <a:pt x="27" y="83"/>
                  </a:cubicBezTo>
                  <a:cubicBezTo>
                    <a:pt x="31" y="87"/>
                    <a:pt x="38" y="90"/>
                    <a:pt x="45" y="90"/>
                  </a:cubicBezTo>
                  <a:cubicBezTo>
                    <a:pt x="53" y="90"/>
                    <a:pt x="60" y="88"/>
                    <a:pt x="64" y="84"/>
                  </a:cubicBezTo>
                  <a:cubicBezTo>
                    <a:pt x="67" y="81"/>
                    <a:pt x="68" y="78"/>
                    <a:pt x="70" y="73"/>
                  </a:cubicBezTo>
                  <a:cubicBezTo>
                    <a:pt x="86" y="73"/>
                    <a:pt x="86" y="73"/>
                    <a:pt x="86" y="73"/>
                  </a:cubicBezTo>
                  <a:cubicBezTo>
                    <a:pt x="85" y="83"/>
                    <a:pt x="79" y="92"/>
                    <a:pt x="71" y="97"/>
                  </a:cubicBezTo>
                  <a:cubicBezTo>
                    <a:pt x="64" y="102"/>
                    <a:pt x="55" y="105"/>
                    <a:pt x="45" y="105"/>
                  </a:cubicBezTo>
                  <a:cubicBezTo>
                    <a:pt x="31" y="105"/>
                    <a:pt x="20" y="99"/>
                    <a:pt x="12" y="90"/>
                  </a:cubicBezTo>
                  <a:cubicBezTo>
                    <a:pt x="4" y="80"/>
                    <a:pt x="0" y="67"/>
                    <a:pt x="0" y="53"/>
                  </a:cubicBezTo>
                  <a:cubicBezTo>
                    <a:pt x="0" y="41"/>
                    <a:pt x="2" y="30"/>
                    <a:pt x="7" y="21"/>
                  </a:cubicBezTo>
                  <a:cubicBezTo>
                    <a:pt x="14" y="9"/>
                    <a:pt x="28" y="0"/>
                    <a:pt x="45" y="0"/>
                  </a:cubicBezTo>
                  <a:cubicBezTo>
                    <a:pt x="58" y="0"/>
                    <a:pt x="68" y="5"/>
                    <a:pt x="75" y="13"/>
                  </a:cubicBezTo>
                  <a:cubicBezTo>
                    <a:pt x="84" y="21"/>
                    <a:pt x="88" y="34"/>
                    <a:pt x="88" y="48"/>
                  </a:cubicBezTo>
                  <a:lnTo>
                    <a:pt x="88" y="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7" name="Freeform 24"/>
            <p:cNvSpPr>
              <a:spLocks noEditPoints="1"/>
            </p:cNvSpPr>
            <p:nvPr userDrawn="1"/>
          </p:nvSpPr>
          <p:spPr bwMode="black">
            <a:xfrm>
              <a:off x="8709025" y="4435475"/>
              <a:ext cx="111125" cy="125413"/>
            </a:xfrm>
            <a:custGeom>
              <a:avLst/>
              <a:gdLst>
                <a:gd name="T0" fmla="*/ 66 w 93"/>
                <a:gd name="T1" fmla="*/ 54 h 105"/>
                <a:gd name="T2" fmla="*/ 39 w 93"/>
                <a:gd name="T3" fmla="*/ 56 h 105"/>
                <a:gd name="T4" fmla="*/ 18 w 93"/>
                <a:gd name="T5" fmla="*/ 74 h 105"/>
                <a:gd name="T6" fmla="*/ 37 w 93"/>
                <a:gd name="T7" fmla="*/ 91 h 105"/>
                <a:gd name="T8" fmla="*/ 58 w 93"/>
                <a:gd name="T9" fmla="*/ 83 h 105"/>
                <a:gd name="T10" fmla="*/ 66 w 93"/>
                <a:gd name="T11" fmla="*/ 60 h 105"/>
                <a:gd name="T12" fmla="*/ 66 w 93"/>
                <a:gd name="T13" fmla="*/ 54 h 105"/>
                <a:gd name="T14" fmla="*/ 82 w 93"/>
                <a:gd name="T15" fmla="*/ 104 h 105"/>
                <a:gd name="T16" fmla="*/ 67 w 93"/>
                <a:gd name="T17" fmla="*/ 88 h 105"/>
                <a:gd name="T18" fmla="*/ 67 w 93"/>
                <a:gd name="T19" fmla="*/ 88 h 105"/>
                <a:gd name="T20" fmla="*/ 35 w 93"/>
                <a:gd name="T21" fmla="*/ 105 h 105"/>
                <a:gd name="T22" fmla="*/ 0 w 93"/>
                <a:gd name="T23" fmla="*/ 74 h 105"/>
                <a:gd name="T24" fmla="*/ 36 w 93"/>
                <a:gd name="T25" fmla="*/ 43 h 105"/>
                <a:gd name="T26" fmla="*/ 66 w 93"/>
                <a:gd name="T27" fmla="*/ 41 h 105"/>
                <a:gd name="T28" fmla="*/ 66 w 93"/>
                <a:gd name="T29" fmla="*/ 34 h 105"/>
                <a:gd name="T30" fmla="*/ 61 w 93"/>
                <a:gd name="T31" fmla="*/ 18 h 105"/>
                <a:gd name="T32" fmla="*/ 45 w 93"/>
                <a:gd name="T33" fmla="*/ 13 h 105"/>
                <a:gd name="T34" fmla="*/ 27 w 93"/>
                <a:gd name="T35" fmla="*/ 19 h 105"/>
                <a:gd name="T36" fmla="*/ 22 w 93"/>
                <a:gd name="T37" fmla="*/ 31 h 105"/>
                <a:gd name="T38" fmla="*/ 5 w 93"/>
                <a:gd name="T39" fmla="*/ 31 h 105"/>
                <a:gd name="T40" fmla="*/ 14 w 93"/>
                <a:gd name="T41" fmla="*/ 10 h 105"/>
                <a:gd name="T42" fmla="*/ 45 w 93"/>
                <a:gd name="T43" fmla="*/ 0 h 105"/>
                <a:gd name="T44" fmla="*/ 80 w 93"/>
                <a:gd name="T45" fmla="*/ 19 h 105"/>
                <a:gd name="T46" fmla="*/ 83 w 93"/>
                <a:gd name="T47" fmla="*/ 34 h 105"/>
                <a:gd name="T48" fmla="*/ 83 w 93"/>
                <a:gd name="T49" fmla="*/ 83 h 105"/>
                <a:gd name="T50" fmla="*/ 89 w 93"/>
                <a:gd name="T51" fmla="*/ 89 h 105"/>
                <a:gd name="T52" fmla="*/ 93 w 93"/>
                <a:gd name="T53" fmla="*/ 89 h 105"/>
                <a:gd name="T54" fmla="*/ 93 w 93"/>
                <a:gd name="T55" fmla="*/ 101 h 105"/>
                <a:gd name="T56" fmla="*/ 82 w 93"/>
                <a:gd name="T57" fmla="*/ 104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93" h="105">
                  <a:moveTo>
                    <a:pt x="66" y="54"/>
                  </a:moveTo>
                  <a:cubicBezTo>
                    <a:pt x="39" y="56"/>
                    <a:pt x="39" y="56"/>
                    <a:pt x="39" y="56"/>
                  </a:cubicBezTo>
                  <a:cubicBezTo>
                    <a:pt x="29" y="56"/>
                    <a:pt x="18" y="61"/>
                    <a:pt x="18" y="74"/>
                  </a:cubicBezTo>
                  <a:cubicBezTo>
                    <a:pt x="18" y="83"/>
                    <a:pt x="23" y="91"/>
                    <a:pt x="37" y="91"/>
                  </a:cubicBezTo>
                  <a:cubicBezTo>
                    <a:pt x="45" y="91"/>
                    <a:pt x="53" y="88"/>
                    <a:pt x="58" y="83"/>
                  </a:cubicBezTo>
                  <a:cubicBezTo>
                    <a:pt x="64" y="77"/>
                    <a:pt x="66" y="68"/>
                    <a:pt x="66" y="60"/>
                  </a:cubicBezTo>
                  <a:lnTo>
                    <a:pt x="66" y="54"/>
                  </a:lnTo>
                  <a:close/>
                  <a:moveTo>
                    <a:pt x="82" y="104"/>
                  </a:moveTo>
                  <a:cubicBezTo>
                    <a:pt x="73" y="104"/>
                    <a:pt x="67" y="97"/>
                    <a:pt x="67" y="88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1" y="99"/>
                    <a:pt x="49" y="105"/>
                    <a:pt x="35" y="105"/>
                  </a:cubicBezTo>
                  <a:cubicBezTo>
                    <a:pt x="12" y="105"/>
                    <a:pt x="0" y="89"/>
                    <a:pt x="0" y="74"/>
                  </a:cubicBezTo>
                  <a:cubicBezTo>
                    <a:pt x="0" y="61"/>
                    <a:pt x="9" y="44"/>
                    <a:pt x="36" y="43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6" y="34"/>
                    <a:pt x="66" y="34"/>
                    <a:pt x="66" y="34"/>
                  </a:cubicBezTo>
                  <a:cubicBezTo>
                    <a:pt x="66" y="29"/>
                    <a:pt x="66" y="23"/>
                    <a:pt x="61" y="18"/>
                  </a:cubicBezTo>
                  <a:cubicBezTo>
                    <a:pt x="58" y="15"/>
                    <a:pt x="53" y="13"/>
                    <a:pt x="45" y="13"/>
                  </a:cubicBezTo>
                  <a:cubicBezTo>
                    <a:pt x="36" y="13"/>
                    <a:pt x="30" y="16"/>
                    <a:pt x="27" y="19"/>
                  </a:cubicBezTo>
                  <a:cubicBezTo>
                    <a:pt x="23" y="22"/>
                    <a:pt x="22" y="26"/>
                    <a:pt x="22" y="31"/>
                  </a:cubicBezTo>
                  <a:cubicBezTo>
                    <a:pt x="5" y="31"/>
                    <a:pt x="5" y="31"/>
                    <a:pt x="5" y="31"/>
                  </a:cubicBezTo>
                  <a:cubicBezTo>
                    <a:pt x="5" y="22"/>
                    <a:pt x="9" y="16"/>
                    <a:pt x="14" y="10"/>
                  </a:cubicBezTo>
                  <a:cubicBezTo>
                    <a:pt x="21" y="3"/>
                    <a:pt x="33" y="0"/>
                    <a:pt x="45" y="0"/>
                  </a:cubicBezTo>
                  <a:cubicBezTo>
                    <a:pt x="64" y="0"/>
                    <a:pt x="75" y="8"/>
                    <a:pt x="80" y="19"/>
                  </a:cubicBezTo>
                  <a:cubicBezTo>
                    <a:pt x="82" y="23"/>
                    <a:pt x="83" y="29"/>
                    <a:pt x="83" y="34"/>
                  </a:cubicBezTo>
                  <a:cubicBezTo>
                    <a:pt x="83" y="83"/>
                    <a:pt x="83" y="83"/>
                    <a:pt x="83" y="83"/>
                  </a:cubicBezTo>
                  <a:cubicBezTo>
                    <a:pt x="83" y="88"/>
                    <a:pt x="85" y="89"/>
                    <a:pt x="89" y="89"/>
                  </a:cubicBezTo>
                  <a:cubicBezTo>
                    <a:pt x="90" y="89"/>
                    <a:pt x="93" y="89"/>
                    <a:pt x="93" y="89"/>
                  </a:cubicBezTo>
                  <a:cubicBezTo>
                    <a:pt x="93" y="101"/>
                    <a:pt x="93" y="101"/>
                    <a:pt x="93" y="101"/>
                  </a:cubicBezTo>
                  <a:cubicBezTo>
                    <a:pt x="89" y="103"/>
                    <a:pt x="86" y="104"/>
                    <a:pt x="82" y="10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8" name="Freeform 25"/>
            <p:cNvSpPr>
              <a:spLocks/>
            </p:cNvSpPr>
            <p:nvPr userDrawn="1"/>
          </p:nvSpPr>
          <p:spPr bwMode="black">
            <a:xfrm>
              <a:off x="8850313" y="4387850"/>
              <a:ext cx="38100" cy="169863"/>
            </a:xfrm>
            <a:custGeom>
              <a:avLst/>
              <a:gdLst>
                <a:gd name="T0" fmla="*/ 21 w 32"/>
                <a:gd name="T1" fmla="*/ 143 h 143"/>
                <a:gd name="T2" fmla="*/ 0 w 32"/>
                <a:gd name="T3" fmla="*/ 119 h 143"/>
                <a:gd name="T4" fmla="*/ 0 w 32"/>
                <a:gd name="T5" fmla="*/ 0 h 143"/>
                <a:gd name="T6" fmla="*/ 16 w 32"/>
                <a:gd name="T7" fmla="*/ 0 h 143"/>
                <a:gd name="T8" fmla="*/ 16 w 32"/>
                <a:gd name="T9" fmla="*/ 118 h 143"/>
                <a:gd name="T10" fmla="*/ 25 w 32"/>
                <a:gd name="T11" fmla="*/ 128 h 143"/>
                <a:gd name="T12" fmla="*/ 32 w 32"/>
                <a:gd name="T13" fmla="*/ 128 h 143"/>
                <a:gd name="T14" fmla="*/ 32 w 32"/>
                <a:gd name="T15" fmla="*/ 142 h 143"/>
                <a:gd name="T16" fmla="*/ 21 w 32"/>
                <a:gd name="T17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" h="143">
                  <a:moveTo>
                    <a:pt x="21" y="143"/>
                  </a:moveTo>
                  <a:cubicBezTo>
                    <a:pt x="6" y="143"/>
                    <a:pt x="0" y="135"/>
                    <a:pt x="0" y="11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118"/>
                    <a:pt x="16" y="118"/>
                    <a:pt x="16" y="118"/>
                  </a:cubicBezTo>
                  <a:cubicBezTo>
                    <a:pt x="16" y="125"/>
                    <a:pt x="19" y="128"/>
                    <a:pt x="25" y="128"/>
                  </a:cubicBezTo>
                  <a:cubicBezTo>
                    <a:pt x="31" y="128"/>
                    <a:pt x="32" y="128"/>
                    <a:pt x="32" y="128"/>
                  </a:cubicBezTo>
                  <a:cubicBezTo>
                    <a:pt x="32" y="142"/>
                    <a:pt x="32" y="142"/>
                    <a:pt x="32" y="142"/>
                  </a:cubicBezTo>
                  <a:cubicBezTo>
                    <a:pt x="32" y="142"/>
                    <a:pt x="29" y="143"/>
                    <a:pt x="21" y="14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9" name="Freeform 26"/>
            <p:cNvSpPr>
              <a:spLocks/>
            </p:cNvSpPr>
            <p:nvPr userDrawn="1"/>
          </p:nvSpPr>
          <p:spPr bwMode="black">
            <a:xfrm>
              <a:off x="8982075" y="4391025"/>
              <a:ext cx="187325" cy="166688"/>
            </a:xfrm>
            <a:custGeom>
              <a:avLst/>
              <a:gdLst>
                <a:gd name="T0" fmla="*/ 97 w 118"/>
                <a:gd name="T1" fmla="*/ 105 h 105"/>
                <a:gd name="T2" fmla="*/ 83 w 118"/>
                <a:gd name="T3" fmla="*/ 105 h 105"/>
                <a:gd name="T4" fmla="*/ 59 w 118"/>
                <a:gd name="T5" fmla="*/ 20 h 105"/>
                <a:gd name="T6" fmla="*/ 35 w 118"/>
                <a:gd name="T7" fmla="*/ 105 h 105"/>
                <a:gd name="T8" fmla="*/ 21 w 118"/>
                <a:gd name="T9" fmla="*/ 105 h 105"/>
                <a:gd name="T10" fmla="*/ 0 w 118"/>
                <a:gd name="T11" fmla="*/ 0 h 105"/>
                <a:gd name="T12" fmla="*/ 13 w 118"/>
                <a:gd name="T13" fmla="*/ 0 h 105"/>
                <a:gd name="T14" fmla="*/ 29 w 118"/>
                <a:gd name="T15" fmla="*/ 85 h 105"/>
                <a:gd name="T16" fmla="*/ 53 w 118"/>
                <a:gd name="T17" fmla="*/ 1 h 105"/>
                <a:gd name="T18" fmla="*/ 65 w 118"/>
                <a:gd name="T19" fmla="*/ 1 h 105"/>
                <a:gd name="T20" fmla="*/ 90 w 118"/>
                <a:gd name="T21" fmla="*/ 85 h 105"/>
                <a:gd name="T22" fmla="*/ 106 w 118"/>
                <a:gd name="T23" fmla="*/ 0 h 105"/>
                <a:gd name="T24" fmla="*/ 118 w 118"/>
                <a:gd name="T25" fmla="*/ 0 h 105"/>
                <a:gd name="T26" fmla="*/ 97 w 118"/>
                <a:gd name="T27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8" h="105">
                  <a:moveTo>
                    <a:pt x="97" y="105"/>
                  </a:moveTo>
                  <a:lnTo>
                    <a:pt x="83" y="105"/>
                  </a:lnTo>
                  <a:lnTo>
                    <a:pt x="59" y="20"/>
                  </a:lnTo>
                  <a:lnTo>
                    <a:pt x="35" y="105"/>
                  </a:lnTo>
                  <a:lnTo>
                    <a:pt x="21" y="105"/>
                  </a:lnTo>
                  <a:lnTo>
                    <a:pt x="0" y="0"/>
                  </a:lnTo>
                  <a:lnTo>
                    <a:pt x="13" y="0"/>
                  </a:lnTo>
                  <a:lnTo>
                    <a:pt x="29" y="85"/>
                  </a:lnTo>
                  <a:lnTo>
                    <a:pt x="53" y="1"/>
                  </a:lnTo>
                  <a:lnTo>
                    <a:pt x="65" y="1"/>
                  </a:lnTo>
                  <a:lnTo>
                    <a:pt x="90" y="85"/>
                  </a:lnTo>
                  <a:lnTo>
                    <a:pt x="106" y="0"/>
                  </a:lnTo>
                  <a:lnTo>
                    <a:pt x="118" y="0"/>
                  </a:lnTo>
                  <a:lnTo>
                    <a:pt x="97" y="1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0" name="Freeform 27"/>
            <p:cNvSpPr>
              <a:spLocks noEditPoints="1"/>
            </p:cNvSpPr>
            <p:nvPr userDrawn="1"/>
          </p:nvSpPr>
          <p:spPr bwMode="black">
            <a:xfrm>
              <a:off x="9190038" y="4435475"/>
              <a:ext cx="106363" cy="125413"/>
            </a:xfrm>
            <a:custGeom>
              <a:avLst/>
              <a:gdLst>
                <a:gd name="T0" fmla="*/ 62 w 89"/>
                <a:gd name="T1" fmla="*/ 21 h 105"/>
                <a:gd name="T2" fmla="*/ 44 w 89"/>
                <a:gd name="T3" fmla="*/ 14 h 105"/>
                <a:gd name="T4" fmla="*/ 26 w 89"/>
                <a:gd name="T5" fmla="*/ 21 h 105"/>
                <a:gd name="T6" fmla="*/ 17 w 89"/>
                <a:gd name="T7" fmla="*/ 52 h 105"/>
                <a:gd name="T8" fmla="*/ 26 w 89"/>
                <a:gd name="T9" fmla="*/ 83 h 105"/>
                <a:gd name="T10" fmla="*/ 44 w 89"/>
                <a:gd name="T11" fmla="*/ 90 h 105"/>
                <a:gd name="T12" fmla="*/ 62 w 89"/>
                <a:gd name="T13" fmla="*/ 83 h 105"/>
                <a:gd name="T14" fmla="*/ 71 w 89"/>
                <a:gd name="T15" fmla="*/ 52 h 105"/>
                <a:gd name="T16" fmla="*/ 62 w 89"/>
                <a:gd name="T17" fmla="*/ 21 h 105"/>
                <a:gd name="T18" fmla="*/ 74 w 89"/>
                <a:gd name="T19" fmla="*/ 93 h 105"/>
                <a:gd name="T20" fmla="*/ 44 w 89"/>
                <a:gd name="T21" fmla="*/ 105 h 105"/>
                <a:gd name="T22" fmla="*/ 14 w 89"/>
                <a:gd name="T23" fmla="*/ 93 h 105"/>
                <a:gd name="T24" fmla="*/ 0 w 89"/>
                <a:gd name="T25" fmla="*/ 52 h 105"/>
                <a:gd name="T26" fmla="*/ 14 w 89"/>
                <a:gd name="T27" fmla="*/ 11 h 105"/>
                <a:gd name="T28" fmla="*/ 44 w 89"/>
                <a:gd name="T29" fmla="*/ 0 h 105"/>
                <a:gd name="T30" fmla="*/ 74 w 89"/>
                <a:gd name="T31" fmla="*/ 11 h 105"/>
                <a:gd name="T32" fmla="*/ 89 w 89"/>
                <a:gd name="T33" fmla="*/ 52 h 105"/>
                <a:gd name="T34" fmla="*/ 74 w 89"/>
                <a:gd name="T35" fmla="*/ 9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9" h="105">
                  <a:moveTo>
                    <a:pt x="62" y="21"/>
                  </a:moveTo>
                  <a:cubicBezTo>
                    <a:pt x="58" y="17"/>
                    <a:pt x="52" y="14"/>
                    <a:pt x="44" y="14"/>
                  </a:cubicBezTo>
                  <a:cubicBezTo>
                    <a:pt x="36" y="14"/>
                    <a:pt x="30" y="17"/>
                    <a:pt x="26" y="21"/>
                  </a:cubicBezTo>
                  <a:cubicBezTo>
                    <a:pt x="19" y="29"/>
                    <a:pt x="17" y="41"/>
                    <a:pt x="17" y="52"/>
                  </a:cubicBezTo>
                  <a:cubicBezTo>
                    <a:pt x="17" y="64"/>
                    <a:pt x="19" y="76"/>
                    <a:pt x="26" y="83"/>
                  </a:cubicBezTo>
                  <a:cubicBezTo>
                    <a:pt x="30" y="87"/>
                    <a:pt x="36" y="90"/>
                    <a:pt x="44" y="90"/>
                  </a:cubicBezTo>
                  <a:cubicBezTo>
                    <a:pt x="52" y="90"/>
                    <a:pt x="58" y="87"/>
                    <a:pt x="62" y="83"/>
                  </a:cubicBezTo>
                  <a:cubicBezTo>
                    <a:pt x="69" y="76"/>
                    <a:pt x="71" y="64"/>
                    <a:pt x="71" y="52"/>
                  </a:cubicBezTo>
                  <a:cubicBezTo>
                    <a:pt x="71" y="41"/>
                    <a:pt x="69" y="29"/>
                    <a:pt x="62" y="21"/>
                  </a:cubicBezTo>
                  <a:moveTo>
                    <a:pt x="74" y="93"/>
                  </a:moveTo>
                  <a:cubicBezTo>
                    <a:pt x="67" y="100"/>
                    <a:pt x="57" y="105"/>
                    <a:pt x="44" y="105"/>
                  </a:cubicBezTo>
                  <a:cubicBezTo>
                    <a:pt x="31" y="105"/>
                    <a:pt x="21" y="100"/>
                    <a:pt x="14" y="93"/>
                  </a:cubicBezTo>
                  <a:cubicBezTo>
                    <a:pt x="3" y="83"/>
                    <a:pt x="0" y="68"/>
                    <a:pt x="0" y="52"/>
                  </a:cubicBezTo>
                  <a:cubicBezTo>
                    <a:pt x="0" y="36"/>
                    <a:pt x="3" y="22"/>
                    <a:pt x="14" y="11"/>
                  </a:cubicBezTo>
                  <a:cubicBezTo>
                    <a:pt x="21" y="4"/>
                    <a:pt x="31" y="0"/>
                    <a:pt x="44" y="0"/>
                  </a:cubicBezTo>
                  <a:cubicBezTo>
                    <a:pt x="57" y="0"/>
                    <a:pt x="67" y="4"/>
                    <a:pt x="74" y="11"/>
                  </a:cubicBezTo>
                  <a:cubicBezTo>
                    <a:pt x="85" y="22"/>
                    <a:pt x="89" y="36"/>
                    <a:pt x="89" y="52"/>
                  </a:cubicBezTo>
                  <a:cubicBezTo>
                    <a:pt x="89" y="68"/>
                    <a:pt x="85" y="83"/>
                    <a:pt x="74" y="9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1" name="Freeform 28"/>
            <p:cNvSpPr>
              <a:spLocks/>
            </p:cNvSpPr>
            <p:nvPr userDrawn="1"/>
          </p:nvSpPr>
          <p:spPr bwMode="black">
            <a:xfrm>
              <a:off x="9329738" y="4438650"/>
              <a:ext cx="63500" cy="119063"/>
            </a:xfrm>
            <a:custGeom>
              <a:avLst/>
              <a:gdLst>
                <a:gd name="T0" fmla="*/ 45 w 54"/>
                <a:gd name="T1" fmla="*/ 16 h 100"/>
                <a:gd name="T2" fmla="*/ 26 w 54"/>
                <a:gd name="T3" fmla="*/ 24 h 100"/>
                <a:gd name="T4" fmla="*/ 17 w 54"/>
                <a:gd name="T5" fmla="*/ 56 h 100"/>
                <a:gd name="T6" fmla="*/ 17 w 54"/>
                <a:gd name="T7" fmla="*/ 100 h 100"/>
                <a:gd name="T8" fmla="*/ 0 w 54"/>
                <a:gd name="T9" fmla="*/ 100 h 100"/>
                <a:gd name="T10" fmla="*/ 0 w 54"/>
                <a:gd name="T11" fmla="*/ 0 h 100"/>
                <a:gd name="T12" fmla="*/ 15 w 54"/>
                <a:gd name="T13" fmla="*/ 0 h 100"/>
                <a:gd name="T14" fmla="*/ 16 w 54"/>
                <a:gd name="T15" fmla="*/ 18 h 100"/>
                <a:gd name="T16" fmla="*/ 46 w 54"/>
                <a:gd name="T17" fmla="*/ 0 h 100"/>
                <a:gd name="T18" fmla="*/ 54 w 54"/>
                <a:gd name="T19" fmla="*/ 0 h 100"/>
                <a:gd name="T20" fmla="*/ 54 w 54"/>
                <a:gd name="T21" fmla="*/ 17 h 100"/>
                <a:gd name="T22" fmla="*/ 45 w 54"/>
                <a:gd name="T23" fmla="*/ 16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4" h="100">
                  <a:moveTo>
                    <a:pt x="45" y="16"/>
                  </a:moveTo>
                  <a:cubicBezTo>
                    <a:pt x="37" y="16"/>
                    <a:pt x="30" y="19"/>
                    <a:pt x="26" y="24"/>
                  </a:cubicBezTo>
                  <a:cubicBezTo>
                    <a:pt x="18" y="32"/>
                    <a:pt x="17" y="45"/>
                    <a:pt x="17" y="56"/>
                  </a:cubicBezTo>
                  <a:cubicBezTo>
                    <a:pt x="17" y="100"/>
                    <a:pt x="17" y="100"/>
                    <a:pt x="17" y="100"/>
                  </a:cubicBezTo>
                  <a:cubicBezTo>
                    <a:pt x="0" y="100"/>
                    <a:pt x="0" y="100"/>
                    <a:pt x="0" y="10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6" y="18"/>
                    <a:pt x="16" y="18"/>
                    <a:pt x="16" y="18"/>
                  </a:cubicBezTo>
                  <a:cubicBezTo>
                    <a:pt x="22" y="6"/>
                    <a:pt x="34" y="0"/>
                    <a:pt x="46" y="0"/>
                  </a:cubicBezTo>
                  <a:cubicBezTo>
                    <a:pt x="49" y="0"/>
                    <a:pt x="52" y="0"/>
                    <a:pt x="54" y="0"/>
                  </a:cubicBezTo>
                  <a:cubicBezTo>
                    <a:pt x="54" y="17"/>
                    <a:pt x="54" y="17"/>
                    <a:pt x="54" y="17"/>
                  </a:cubicBezTo>
                  <a:cubicBezTo>
                    <a:pt x="51" y="16"/>
                    <a:pt x="48" y="16"/>
                    <a:pt x="45" y="1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096" name="Freeform 29"/>
            <p:cNvSpPr>
              <a:spLocks/>
            </p:cNvSpPr>
            <p:nvPr userDrawn="1"/>
          </p:nvSpPr>
          <p:spPr bwMode="black">
            <a:xfrm>
              <a:off x="9418638" y="4387850"/>
              <a:ext cx="39688" cy="169863"/>
            </a:xfrm>
            <a:custGeom>
              <a:avLst/>
              <a:gdLst>
                <a:gd name="T0" fmla="*/ 21 w 33"/>
                <a:gd name="T1" fmla="*/ 143 h 143"/>
                <a:gd name="T2" fmla="*/ 0 w 33"/>
                <a:gd name="T3" fmla="*/ 119 h 143"/>
                <a:gd name="T4" fmla="*/ 0 w 33"/>
                <a:gd name="T5" fmla="*/ 0 h 143"/>
                <a:gd name="T6" fmla="*/ 17 w 33"/>
                <a:gd name="T7" fmla="*/ 0 h 143"/>
                <a:gd name="T8" fmla="*/ 17 w 33"/>
                <a:gd name="T9" fmla="*/ 118 h 143"/>
                <a:gd name="T10" fmla="*/ 26 w 33"/>
                <a:gd name="T11" fmla="*/ 128 h 143"/>
                <a:gd name="T12" fmla="*/ 33 w 33"/>
                <a:gd name="T13" fmla="*/ 128 h 143"/>
                <a:gd name="T14" fmla="*/ 33 w 33"/>
                <a:gd name="T15" fmla="*/ 142 h 143"/>
                <a:gd name="T16" fmla="*/ 21 w 33"/>
                <a:gd name="T17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3" h="143">
                  <a:moveTo>
                    <a:pt x="21" y="143"/>
                  </a:moveTo>
                  <a:cubicBezTo>
                    <a:pt x="7" y="143"/>
                    <a:pt x="0" y="135"/>
                    <a:pt x="0" y="11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7" y="125"/>
                    <a:pt x="19" y="128"/>
                    <a:pt x="26" y="128"/>
                  </a:cubicBezTo>
                  <a:cubicBezTo>
                    <a:pt x="32" y="128"/>
                    <a:pt x="33" y="128"/>
                    <a:pt x="33" y="128"/>
                  </a:cubicBezTo>
                  <a:cubicBezTo>
                    <a:pt x="33" y="142"/>
                    <a:pt x="33" y="142"/>
                    <a:pt x="33" y="142"/>
                  </a:cubicBezTo>
                  <a:cubicBezTo>
                    <a:pt x="33" y="142"/>
                    <a:pt x="29" y="143"/>
                    <a:pt x="21" y="14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097" name="Freeform 30"/>
            <p:cNvSpPr>
              <a:spLocks noEditPoints="1"/>
            </p:cNvSpPr>
            <p:nvPr userDrawn="1"/>
          </p:nvSpPr>
          <p:spPr bwMode="black">
            <a:xfrm>
              <a:off x="9477375" y="4387850"/>
              <a:ext cx="106363" cy="173038"/>
            </a:xfrm>
            <a:custGeom>
              <a:avLst/>
              <a:gdLst>
                <a:gd name="T0" fmla="*/ 62 w 89"/>
                <a:gd name="T1" fmla="*/ 60 h 145"/>
                <a:gd name="T2" fmla="*/ 46 w 89"/>
                <a:gd name="T3" fmla="*/ 54 h 145"/>
                <a:gd name="T4" fmla="*/ 17 w 89"/>
                <a:gd name="T5" fmla="*/ 92 h 145"/>
                <a:gd name="T6" fmla="*/ 46 w 89"/>
                <a:gd name="T7" fmla="*/ 131 h 145"/>
                <a:gd name="T8" fmla="*/ 62 w 89"/>
                <a:gd name="T9" fmla="*/ 124 h 145"/>
                <a:gd name="T10" fmla="*/ 73 w 89"/>
                <a:gd name="T11" fmla="*/ 92 h 145"/>
                <a:gd name="T12" fmla="*/ 62 w 89"/>
                <a:gd name="T13" fmla="*/ 60 h 145"/>
                <a:gd name="T14" fmla="*/ 74 w 89"/>
                <a:gd name="T15" fmla="*/ 142 h 145"/>
                <a:gd name="T16" fmla="*/ 73 w 89"/>
                <a:gd name="T17" fmla="*/ 129 h 145"/>
                <a:gd name="T18" fmla="*/ 43 w 89"/>
                <a:gd name="T19" fmla="*/ 145 h 145"/>
                <a:gd name="T20" fmla="*/ 15 w 89"/>
                <a:gd name="T21" fmla="*/ 134 h 145"/>
                <a:gd name="T22" fmla="*/ 0 w 89"/>
                <a:gd name="T23" fmla="*/ 92 h 145"/>
                <a:gd name="T24" fmla="*/ 15 w 89"/>
                <a:gd name="T25" fmla="*/ 50 h 145"/>
                <a:gd name="T26" fmla="*/ 43 w 89"/>
                <a:gd name="T27" fmla="*/ 40 h 145"/>
                <a:gd name="T28" fmla="*/ 72 w 89"/>
                <a:gd name="T29" fmla="*/ 54 h 145"/>
                <a:gd name="T30" fmla="*/ 72 w 89"/>
                <a:gd name="T31" fmla="*/ 0 h 145"/>
                <a:gd name="T32" fmla="*/ 89 w 89"/>
                <a:gd name="T33" fmla="*/ 0 h 145"/>
                <a:gd name="T34" fmla="*/ 89 w 89"/>
                <a:gd name="T35" fmla="*/ 142 h 145"/>
                <a:gd name="T36" fmla="*/ 74 w 89"/>
                <a:gd name="T37" fmla="*/ 142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9" h="145">
                  <a:moveTo>
                    <a:pt x="62" y="60"/>
                  </a:moveTo>
                  <a:cubicBezTo>
                    <a:pt x="58" y="57"/>
                    <a:pt x="53" y="54"/>
                    <a:pt x="46" y="54"/>
                  </a:cubicBezTo>
                  <a:cubicBezTo>
                    <a:pt x="23" y="54"/>
                    <a:pt x="17" y="74"/>
                    <a:pt x="17" y="92"/>
                  </a:cubicBezTo>
                  <a:cubicBezTo>
                    <a:pt x="17" y="111"/>
                    <a:pt x="23" y="131"/>
                    <a:pt x="46" y="131"/>
                  </a:cubicBezTo>
                  <a:cubicBezTo>
                    <a:pt x="53" y="131"/>
                    <a:pt x="58" y="128"/>
                    <a:pt x="62" y="124"/>
                  </a:cubicBezTo>
                  <a:cubicBezTo>
                    <a:pt x="70" y="117"/>
                    <a:pt x="73" y="105"/>
                    <a:pt x="73" y="92"/>
                  </a:cubicBezTo>
                  <a:cubicBezTo>
                    <a:pt x="73" y="80"/>
                    <a:pt x="70" y="68"/>
                    <a:pt x="62" y="60"/>
                  </a:cubicBezTo>
                  <a:moveTo>
                    <a:pt x="74" y="142"/>
                  </a:moveTo>
                  <a:cubicBezTo>
                    <a:pt x="73" y="129"/>
                    <a:pt x="73" y="129"/>
                    <a:pt x="73" y="129"/>
                  </a:cubicBezTo>
                  <a:cubicBezTo>
                    <a:pt x="67" y="139"/>
                    <a:pt x="54" y="145"/>
                    <a:pt x="43" y="145"/>
                  </a:cubicBezTo>
                  <a:cubicBezTo>
                    <a:pt x="31" y="145"/>
                    <a:pt x="21" y="141"/>
                    <a:pt x="15" y="134"/>
                  </a:cubicBezTo>
                  <a:cubicBezTo>
                    <a:pt x="5" y="124"/>
                    <a:pt x="0" y="109"/>
                    <a:pt x="0" y="92"/>
                  </a:cubicBezTo>
                  <a:cubicBezTo>
                    <a:pt x="0" y="75"/>
                    <a:pt x="5" y="59"/>
                    <a:pt x="15" y="50"/>
                  </a:cubicBezTo>
                  <a:cubicBezTo>
                    <a:pt x="22" y="44"/>
                    <a:pt x="31" y="40"/>
                    <a:pt x="43" y="40"/>
                  </a:cubicBezTo>
                  <a:cubicBezTo>
                    <a:pt x="54" y="40"/>
                    <a:pt x="67" y="45"/>
                    <a:pt x="72" y="54"/>
                  </a:cubicBezTo>
                  <a:cubicBezTo>
                    <a:pt x="72" y="0"/>
                    <a:pt x="72" y="0"/>
                    <a:pt x="72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142"/>
                    <a:pt x="89" y="142"/>
                    <a:pt x="89" y="142"/>
                  </a:cubicBezTo>
                  <a:lnTo>
                    <a:pt x="74" y="1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099" name="Freeform 31"/>
            <p:cNvSpPr>
              <a:spLocks noEditPoints="1"/>
            </p:cNvSpPr>
            <p:nvPr userDrawn="1"/>
          </p:nvSpPr>
          <p:spPr bwMode="black">
            <a:xfrm>
              <a:off x="6600825" y="3843338"/>
              <a:ext cx="2786063" cy="303213"/>
            </a:xfrm>
            <a:custGeom>
              <a:avLst/>
              <a:gdLst>
                <a:gd name="T0" fmla="*/ 1613 w 2342"/>
                <a:gd name="T1" fmla="*/ 95 h 255"/>
                <a:gd name="T2" fmla="*/ 1442 w 2342"/>
                <a:gd name="T3" fmla="*/ 128 h 255"/>
                <a:gd name="T4" fmla="*/ 1517 w 2342"/>
                <a:gd name="T5" fmla="*/ 61 h 255"/>
                <a:gd name="T6" fmla="*/ 2342 w 2342"/>
                <a:gd name="T7" fmla="*/ 251 h 255"/>
                <a:gd name="T8" fmla="*/ 2235 w 2342"/>
                <a:gd name="T9" fmla="*/ 4 h 255"/>
                <a:gd name="T10" fmla="*/ 135 w 2342"/>
                <a:gd name="T11" fmla="*/ 64 h 255"/>
                <a:gd name="T12" fmla="*/ 135 w 2342"/>
                <a:gd name="T13" fmla="*/ 191 h 255"/>
                <a:gd name="T14" fmla="*/ 102 w 2342"/>
                <a:gd name="T15" fmla="*/ 64 h 255"/>
                <a:gd name="T16" fmla="*/ 1079 w 2342"/>
                <a:gd name="T17" fmla="*/ 4 h 255"/>
                <a:gd name="T18" fmla="*/ 977 w 2342"/>
                <a:gd name="T19" fmla="*/ 251 h 255"/>
                <a:gd name="T20" fmla="*/ 1291 w 2342"/>
                <a:gd name="T21" fmla="*/ 193 h 255"/>
                <a:gd name="T22" fmla="*/ 1079 w 2342"/>
                <a:gd name="T23" fmla="*/ 4 h 255"/>
                <a:gd name="T24" fmla="*/ 2169 w 2342"/>
                <a:gd name="T25" fmla="*/ 251 h 255"/>
                <a:gd name="T26" fmla="*/ 2067 w 2342"/>
                <a:gd name="T27" fmla="*/ 4 h 255"/>
                <a:gd name="T28" fmla="*/ 1868 w 2342"/>
                <a:gd name="T29" fmla="*/ 98 h 255"/>
                <a:gd name="T30" fmla="*/ 1766 w 2342"/>
                <a:gd name="T31" fmla="*/ 4 h 255"/>
                <a:gd name="T32" fmla="*/ 1868 w 2342"/>
                <a:gd name="T33" fmla="*/ 251 h 255"/>
                <a:gd name="T34" fmla="*/ 2067 w 2342"/>
                <a:gd name="T35" fmla="*/ 157 h 255"/>
                <a:gd name="T36" fmla="*/ 912 w 2342"/>
                <a:gd name="T37" fmla="*/ 13 h 255"/>
                <a:gd name="T38" fmla="*/ 491 w 2342"/>
                <a:gd name="T39" fmla="*/ 127 h 255"/>
                <a:gd name="T40" fmla="*/ 912 w 2342"/>
                <a:gd name="T41" fmla="*/ 241 h 255"/>
                <a:gd name="T42" fmla="*/ 773 w 2342"/>
                <a:gd name="T43" fmla="*/ 197 h 255"/>
                <a:gd name="T44" fmla="*/ 813 w 2342"/>
                <a:gd name="T45" fmla="*/ 156 h 255"/>
                <a:gd name="T46" fmla="*/ 605 w 2342"/>
                <a:gd name="T47" fmla="*/ 99 h 255"/>
                <a:gd name="T48" fmla="*/ 901 w 2342"/>
                <a:gd name="T49" fmla="*/ 69 h 255"/>
                <a:gd name="T50" fmla="*/ 1515 w 2342"/>
                <a:gd name="T51" fmla="*/ 4 h 255"/>
                <a:gd name="T52" fmla="*/ 1341 w 2342"/>
                <a:gd name="T53" fmla="*/ 251 h 255"/>
                <a:gd name="T54" fmla="*/ 1442 w 2342"/>
                <a:gd name="T55" fmla="*/ 186 h 255"/>
                <a:gd name="T56" fmla="*/ 1719 w 2342"/>
                <a:gd name="T57" fmla="*/ 95 h 255"/>
                <a:gd name="T58" fmla="*/ 0 w 2342"/>
                <a:gd name="T59" fmla="*/ 251 h 255"/>
                <a:gd name="T60" fmla="*/ 450 w 2342"/>
                <a:gd name="T61" fmla="*/ 127 h 255"/>
                <a:gd name="T62" fmla="*/ 0 w 2342"/>
                <a:gd name="T6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342" h="255">
                  <a:moveTo>
                    <a:pt x="1517" y="61"/>
                  </a:moveTo>
                  <a:cubicBezTo>
                    <a:pt x="1577" y="61"/>
                    <a:pt x="1613" y="70"/>
                    <a:pt x="1613" y="95"/>
                  </a:cubicBezTo>
                  <a:cubicBezTo>
                    <a:pt x="1613" y="120"/>
                    <a:pt x="1577" y="128"/>
                    <a:pt x="1517" y="128"/>
                  </a:cubicBezTo>
                  <a:cubicBezTo>
                    <a:pt x="1442" y="128"/>
                    <a:pt x="1442" y="128"/>
                    <a:pt x="1442" y="128"/>
                  </a:cubicBezTo>
                  <a:cubicBezTo>
                    <a:pt x="1443" y="61"/>
                    <a:pt x="1443" y="61"/>
                    <a:pt x="1443" y="61"/>
                  </a:cubicBezTo>
                  <a:lnTo>
                    <a:pt x="1517" y="61"/>
                  </a:lnTo>
                  <a:close/>
                  <a:moveTo>
                    <a:pt x="2235" y="251"/>
                  </a:moveTo>
                  <a:cubicBezTo>
                    <a:pt x="2342" y="251"/>
                    <a:pt x="2342" y="251"/>
                    <a:pt x="2342" y="251"/>
                  </a:cubicBezTo>
                  <a:cubicBezTo>
                    <a:pt x="2342" y="4"/>
                    <a:pt x="2342" y="4"/>
                    <a:pt x="2342" y="4"/>
                  </a:cubicBezTo>
                  <a:cubicBezTo>
                    <a:pt x="2235" y="4"/>
                    <a:pt x="2235" y="4"/>
                    <a:pt x="2235" y="4"/>
                  </a:cubicBezTo>
                  <a:lnTo>
                    <a:pt x="2235" y="251"/>
                  </a:lnTo>
                  <a:close/>
                  <a:moveTo>
                    <a:pt x="135" y="64"/>
                  </a:moveTo>
                  <a:cubicBezTo>
                    <a:pt x="253" y="64"/>
                    <a:pt x="345" y="78"/>
                    <a:pt x="345" y="127"/>
                  </a:cubicBezTo>
                  <a:cubicBezTo>
                    <a:pt x="345" y="176"/>
                    <a:pt x="253" y="191"/>
                    <a:pt x="135" y="191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102" y="64"/>
                    <a:pt x="102" y="64"/>
                    <a:pt x="102" y="64"/>
                  </a:cubicBezTo>
                  <a:lnTo>
                    <a:pt x="135" y="64"/>
                  </a:lnTo>
                  <a:close/>
                  <a:moveTo>
                    <a:pt x="1079" y="4"/>
                  </a:moveTo>
                  <a:cubicBezTo>
                    <a:pt x="977" y="4"/>
                    <a:pt x="977" y="4"/>
                    <a:pt x="977" y="4"/>
                  </a:cubicBezTo>
                  <a:cubicBezTo>
                    <a:pt x="977" y="251"/>
                    <a:pt x="977" y="251"/>
                    <a:pt x="977" y="251"/>
                  </a:cubicBezTo>
                  <a:cubicBezTo>
                    <a:pt x="1291" y="251"/>
                    <a:pt x="1291" y="251"/>
                    <a:pt x="1291" y="251"/>
                  </a:cubicBezTo>
                  <a:cubicBezTo>
                    <a:pt x="1291" y="193"/>
                    <a:pt x="1291" y="193"/>
                    <a:pt x="1291" y="193"/>
                  </a:cubicBezTo>
                  <a:cubicBezTo>
                    <a:pt x="1079" y="193"/>
                    <a:pt x="1079" y="193"/>
                    <a:pt x="1079" y="193"/>
                  </a:cubicBezTo>
                  <a:lnTo>
                    <a:pt x="1079" y="4"/>
                  </a:lnTo>
                  <a:close/>
                  <a:moveTo>
                    <a:pt x="2067" y="251"/>
                  </a:moveTo>
                  <a:cubicBezTo>
                    <a:pt x="2169" y="251"/>
                    <a:pt x="2169" y="251"/>
                    <a:pt x="2169" y="251"/>
                  </a:cubicBezTo>
                  <a:cubicBezTo>
                    <a:pt x="2169" y="4"/>
                    <a:pt x="2169" y="4"/>
                    <a:pt x="2169" y="4"/>
                  </a:cubicBezTo>
                  <a:cubicBezTo>
                    <a:pt x="2067" y="4"/>
                    <a:pt x="2067" y="4"/>
                    <a:pt x="2067" y="4"/>
                  </a:cubicBezTo>
                  <a:cubicBezTo>
                    <a:pt x="2067" y="98"/>
                    <a:pt x="2067" y="98"/>
                    <a:pt x="2067" y="98"/>
                  </a:cubicBezTo>
                  <a:cubicBezTo>
                    <a:pt x="1868" y="98"/>
                    <a:pt x="1868" y="98"/>
                    <a:pt x="1868" y="98"/>
                  </a:cubicBezTo>
                  <a:cubicBezTo>
                    <a:pt x="1868" y="4"/>
                    <a:pt x="1868" y="4"/>
                    <a:pt x="1868" y="4"/>
                  </a:cubicBezTo>
                  <a:cubicBezTo>
                    <a:pt x="1766" y="4"/>
                    <a:pt x="1766" y="4"/>
                    <a:pt x="1766" y="4"/>
                  </a:cubicBezTo>
                  <a:cubicBezTo>
                    <a:pt x="1766" y="251"/>
                    <a:pt x="1766" y="251"/>
                    <a:pt x="1766" y="251"/>
                  </a:cubicBezTo>
                  <a:cubicBezTo>
                    <a:pt x="1868" y="251"/>
                    <a:pt x="1868" y="251"/>
                    <a:pt x="1868" y="251"/>
                  </a:cubicBezTo>
                  <a:cubicBezTo>
                    <a:pt x="1868" y="157"/>
                    <a:pt x="1868" y="157"/>
                    <a:pt x="1868" y="157"/>
                  </a:cubicBezTo>
                  <a:cubicBezTo>
                    <a:pt x="2067" y="157"/>
                    <a:pt x="2067" y="157"/>
                    <a:pt x="2067" y="157"/>
                  </a:cubicBezTo>
                  <a:lnTo>
                    <a:pt x="2067" y="251"/>
                  </a:lnTo>
                  <a:close/>
                  <a:moveTo>
                    <a:pt x="912" y="13"/>
                  </a:moveTo>
                  <a:cubicBezTo>
                    <a:pt x="872" y="4"/>
                    <a:pt x="825" y="0"/>
                    <a:pt x="773" y="0"/>
                  </a:cubicBezTo>
                  <a:cubicBezTo>
                    <a:pt x="626" y="0"/>
                    <a:pt x="491" y="35"/>
                    <a:pt x="491" y="127"/>
                  </a:cubicBezTo>
                  <a:cubicBezTo>
                    <a:pt x="491" y="219"/>
                    <a:pt x="626" y="255"/>
                    <a:pt x="773" y="255"/>
                  </a:cubicBezTo>
                  <a:cubicBezTo>
                    <a:pt x="825" y="255"/>
                    <a:pt x="872" y="250"/>
                    <a:pt x="912" y="241"/>
                  </a:cubicBezTo>
                  <a:cubicBezTo>
                    <a:pt x="912" y="241"/>
                    <a:pt x="901" y="186"/>
                    <a:pt x="901" y="186"/>
                  </a:cubicBezTo>
                  <a:cubicBezTo>
                    <a:pt x="869" y="192"/>
                    <a:pt x="817" y="197"/>
                    <a:pt x="773" y="197"/>
                  </a:cubicBezTo>
                  <a:cubicBezTo>
                    <a:pt x="693" y="197"/>
                    <a:pt x="628" y="187"/>
                    <a:pt x="605" y="156"/>
                  </a:cubicBezTo>
                  <a:cubicBezTo>
                    <a:pt x="813" y="156"/>
                    <a:pt x="813" y="156"/>
                    <a:pt x="813" y="156"/>
                  </a:cubicBezTo>
                  <a:cubicBezTo>
                    <a:pt x="813" y="99"/>
                    <a:pt x="813" y="99"/>
                    <a:pt x="813" y="99"/>
                  </a:cubicBezTo>
                  <a:cubicBezTo>
                    <a:pt x="605" y="99"/>
                    <a:pt x="605" y="99"/>
                    <a:pt x="605" y="99"/>
                  </a:cubicBezTo>
                  <a:cubicBezTo>
                    <a:pt x="629" y="69"/>
                    <a:pt x="693" y="57"/>
                    <a:pt x="773" y="57"/>
                  </a:cubicBezTo>
                  <a:cubicBezTo>
                    <a:pt x="817" y="57"/>
                    <a:pt x="870" y="63"/>
                    <a:pt x="901" y="69"/>
                  </a:cubicBezTo>
                  <a:lnTo>
                    <a:pt x="912" y="13"/>
                  </a:lnTo>
                  <a:close/>
                  <a:moveTo>
                    <a:pt x="1515" y="4"/>
                  </a:moveTo>
                  <a:cubicBezTo>
                    <a:pt x="1341" y="4"/>
                    <a:pt x="1341" y="4"/>
                    <a:pt x="1341" y="4"/>
                  </a:cubicBezTo>
                  <a:cubicBezTo>
                    <a:pt x="1341" y="251"/>
                    <a:pt x="1341" y="251"/>
                    <a:pt x="1341" y="251"/>
                  </a:cubicBezTo>
                  <a:cubicBezTo>
                    <a:pt x="1442" y="251"/>
                    <a:pt x="1442" y="251"/>
                    <a:pt x="1442" y="251"/>
                  </a:cubicBezTo>
                  <a:cubicBezTo>
                    <a:pt x="1442" y="186"/>
                    <a:pt x="1442" y="186"/>
                    <a:pt x="1442" y="186"/>
                  </a:cubicBezTo>
                  <a:cubicBezTo>
                    <a:pt x="1515" y="186"/>
                    <a:pt x="1515" y="186"/>
                    <a:pt x="1515" y="186"/>
                  </a:cubicBezTo>
                  <a:cubicBezTo>
                    <a:pt x="1632" y="186"/>
                    <a:pt x="1719" y="161"/>
                    <a:pt x="1719" y="95"/>
                  </a:cubicBezTo>
                  <a:cubicBezTo>
                    <a:pt x="1719" y="29"/>
                    <a:pt x="1632" y="4"/>
                    <a:pt x="1515" y="4"/>
                  </a:cubicBezTo>
                  <a:moveTo>
                    <a:pt x="0" y="251"/>
                  </a:moveTo>
                  <a:cubicBezTo>
                    <a:pt x="135" y="251"/>
                    <a:pt x="135" y="251"/>
                    <a:pt x="135" y="251"/>
                  </a:cubicBezTo>
                  <a:cubicBezTo>
                    <a:pt x="314" y="251"/>
                    <a:pt x="450" y="220"/>
                    <a:pt x="450" y="127"/>
                  </a:cubicBezTo>
                  <a:cubicBezTo>
                    <a:pt x="450" y="35"/>
                    <a:pt x="314" y="4"/>
                    <a:pt x="135" y="4"/>
                  </a:cubicBezTo>
                  <a:cubicBezTo>
                    <a:pt x="0" y="4"/>
                    <a:pt x="0" y="4"/>
                    <a:pt x="0" y="4"/>
                  </a:cubicBezTo>
                  <a:lnTo>
                    <a:pt x="0" y="2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3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6383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3" name="Date Placeholder 3"/>
          <p:cNvSpPr txBox="1">
            <a:spLocks/>
          </p:cNvSpPr>
          <p:nvPr userDrawn="1"/>
        </p:nvSpPr>
        <p:spPr>
          <a:xfrm>
            <a:off x="219079" y="6604291"/>
            <a:ext cx="1400182" cy="150898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lnSpc>
                <a:spcPts val="1200"/>
              </a:lnSpc>
              <a:defRPr sz="1000">
                <a:solidFill>
                  <a:schemeClr val="accent5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Security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3675172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grayWhite">
          <a:xfrm>
            <a:off x="327026" y="1123951"/>
            <a:ext cx="4154487" cy="442815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</p:spPr>
        <p:txBody>
          <a:bodyPr lIns="91422" tIns="45712" rIns="91422" bIns="45712" rtlCol="0" anchor="ctr"/>
          <a:lstStyle/>
          <a:p>
            <a:pPr algn="ctr"/>
            <a:endParaRPr lang="en-US" sz="2000" b="1" kern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 bwMode="grayWhite">
          <a:xfrm>
            <a:off x="4648202" y="1123951"/>
            <a:ext cx="4154487" cy="442815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</p:spPr>
        <p:txBody>
          <a:bodyPr lIns="91422" tIns="45712" rIns="91422" bIns="45712" rtlCol="0" anchor="ctr"/>
          <a:lstStyle/>
          <a:p>
            <a:pPr algn="ctr"/>
            <a:endParaRPr lang="en-US" sz="2000" b="1" kern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4002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>
                <a:solidFill>
                  <a:srgbClr val="0072DD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en-US">
              <a:solidFill>
                <a:srgbClr val="0072DD">
                  <a:lumMod val="60000"/>
                  <a:lumOff val="40000"/>
                </a:srgbClr>
              </a:solidFill>
            </a:endParaRPr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3"/>
          </p:nvPr>
        </p:nvSpPr>
        <p:spPr>
          <a:xfrm>
            <a:off x="327025" y="1123950"/>
            <a:ext cx="4154488" cy="4427538"/>
          </a:xfrm>
        </p:spPr>
        <p:txBody>
          <a:bodyPr/>
          <a:lstStyle/>
          <a:p>
            <a:endParaRPr lang="en-CA"/>
          </a:p>
        </p:txBody>
      </p:sp>
      <p:sp>
        <p:nvSpPr>
          <p:cNvPr id="12" name="Chart Placeholder 11"/>
          <p:cNvSpPr>
            <a:spLocks noGrp="1"/>
          </p:cNvSpPr>
          <p:nvPr>
            <p:ph type="chart" sz="quarter" idx="14"/>
          </p:nvPr>
        </p:nvSpPr>
        <p:spPr>
          <a:xfrm>
            <a:off x="4660900" y="1123950"/>
            <a:ext cx="4159250" cy="4427538"/>
          </a:xfrm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9863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grayWhite">
          <a:xfrm>
            <a:off x="327026" y="1123951"/>
            <a:ext cx="8475663" cy="442815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</p:spPr>
        <p:txBody>
          <a:bodyPr lIns="91422" tIns="45712" rIns="91422" bIns="45712" rtlCol="0" anchor="ctr"/>
          <a:lstStyle/>
          <a:p>
            <a:pPr algn="ctr"/>
            <a:endParaRPr lang="en-US" sz="2000" b="1" kern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4002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>
                <a:solidFill>
                  <a:srgbClr val="0072DD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en-US">
              <a:solidFill>
                <a:srgbClr val="0072DD">
                  <a:lumMod val="60000"/>
                  <a:lumOff val="40000"/>
                </a:srgbClr>
              </a:solidFill>
            </a:endParaRPr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3"/>
          </p:nvPr>
        </p:nvSpPr>
        <p:spPr>
          <a:xfrm>
            <a:off x="317500" y="1123950"/>
            <a:ext cx="8502650" cy="4427538"/>
          </a:xfrm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17007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4004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rgbClr val="929D96"/>
                </a:solidFill>
              </a:defRPr>
            </a:lvl1pPr>
          </a:lstStyle>
          <a:p>
            <a:fld id="{A43139FB-0DEB-4527-9CBA-1C326F5D9B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227093" y="6284791"/>
            <a:ext cx="6949384" cy="342900"/>
          </a:xfrm>
        </p:spPr>
        <p:txBody>
          <a:bodyPr vert="horz" lIns="91422" tIns="45712" rIns="91422" bIns="45712" rtlCol="0" anchor="b" anchorCtr="0">
            <a:noAutofit/>
          </a:bodyPr>
          <a:lstStyle>
            <a:lvl1pPr marL="266700" indent="-266700">
              <a:lnSpc>
                <a:spcPts val="900"/>
              </a:lnSpc>
              <a:spcBef>
                <a:spcPts val="100"/>
              </a:spcBef>
              <a:spcAft>
                <a:spcPts val="0"/>
              </a:spcAft>
              <a:buNone/>
              <a:defRPr lang="en-CA" sz="800" baseline="0" dirty="0"/>
            </a:lvl1pPr>
          </a:lstStyle>
          <a:p>
            <a:pPr marL="0" lvl="0" indent="0"/>
            <a:r>
              <a:rPr lang="en-US" dirty="0"/>
              <a:t>Click to add footnotes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23587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225425" y="1733551"/>
            <a:ext cx="8689975" cy="4554416"/>
          </a:xfrm>
          <a:prstGeom prst="rect">
            <a:avLst/>
          </a:prstGeom>
        </p:spPr>
        <p:txBody>
          <a:bodyPr vert="horz" lIns="91422" tIns="45712" rIns="91422" bIns="45712" rtlCol="0">
            <a:noAutofit/>
          </a:bodyPr>
          <a:lstStyle>
            <a:lvl1pPr>
              <a:defRPr lang="en-US" sz="2000" dirty="0" smtClean="0">
                <a:solidFill>
                  <a:srgbClr val="080808"/>
                </a:solidFill>
              </a:defRPr>
            </a:lvl1pPr>
            <a:lvl2pPr>
              <a:spcAft>
                <a:spcPts val="600"/>
              </a:spcAft>
              <a:defRPr lang="en-US" sz="1800" dirty="0" smtClean="0">
                <a:solidFill>
                  <a:srgbClr val="080808"/>
                </a:solidFill>
              </a:defRPr>
            </a:lvl2pPr>
            <a:lvl3pPr>
              <a:defRPr lang="en-US" sz="1400" dirty="0" smtClean="0">
                <a:solidFill>
                  <a:srgbClr val="080808"/>
                </a:solidFill>
              </a:defRPr>
            </a:lvl3pPr>
            <a:lvl4pPr>
              <a:defRPr lang="en-US" sz="1200" dirty="0" smtClean="0">
                <a:solidFill>
                  <a:srgbClr val="080808"/>
                </a:solidFill>
              </a:defRPr>
            </a:lvl4pPr>
            <a:lvl5pPr>
              <a:defRPr lang="en-US" sz="1200" dirty="0">
                <a:solidFill>
                  <a:srgbClr val="080808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6383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225425" y="1104900"/>
            <a:ext cx="8689975" cy="628650"/>
          </a:xfrm>
        </p:spPr>
        <p:txBody>
          <a:bodyPr/>
          <a:lstStyle>
            <a:lvl1pPr marL="0" indent="0">
              <a:lnSpc>
                <a:spcPts val="2200"/>
              </a:lnSpc>
              <a:spcBef>
                <a:spcPts val="0"/>
              </a:spcBef>
              <a:buNone/>
              <a:defRPr sz="2200">
                <a:solidFill>
                  <a:srgbClr val="080808"/>
                </a:solidFill>
              </a:defRPr>
            </a:lvl1pPr>
            <a:lvl2pPr marL="457113" indent="0">
              <a:buNone/>
              <a:defRPr/>
            </a:lvl2pPr>
            <a:lvl3pPr marL="969777" indent="0">
              <a:buNone/>
              <a:defRPr/>
            </a:lvl3pPr>
            <a:lvl4pPr marL="1371337" indent="0">
              <a:buNone/>
              <a:defRPr/>
            </a:lvl4pPr>
            <a:lvl5pPr marL="1828450" indent="0">
              <a:buNone/>
              <a:defRPr/>
            </a:lvl5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227093" y="6287966"/>
            <a:ext cx="6949384" cy="342900"/>
          </a:xfrm>
        </p:spPr>
        <p:txBody>
          <a:bodyPr vert="horz" lIns="91422" tIns="45712" rIns="91422" bIns="45712" rtlCol="0" anchor="b" anchorCtr="0">
            <a:noAutofit/>
          </a:bodyPr>
          <a:lstStyle>
            <a:lvl1pPr marL="266700" indent="-266700">
              <a:lnSpc>
                <a:spcPts val="900"/>
              </a:lnSpc>
              <a:spcBef>
                <a:spcPts val="100"/>
              </a:spcBef>
              <a:spcAft>
                <a:spcPts val="0"/>
              </a:spcAft>
              <a:buNone/>
              <a:defRPr lang="en-CA" sz="800" baseline="0" dirty="0"/>
            </a:lvl1pPr>
          </a:lstStyle>
          <a:p>
            <a:pPr marL="0" lvl="0" indent="0"/>
            <a:r>
              <a:rPr lang="en-US" dirty="0"/>
              <a:t>Click to add footnotes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28234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225425" y="1116679"/>
            <a:ext cx="8689975" cy="5150771"/>
          </a:xfrm>
          <a:prstGeom prst="rect">
            <a:avLst/>
          </a:prstGeom>
        </p:spPr>
        <p:txBody>
          <a:bodyPr vert="horz" lIns="91422" tIns="45712" rIns="91422" bIns="45712" rtlCol="0">
            <a:noAutofit/>
          </a:bodyPr>
          <a:lstStyle>
            <a:lvl1pPr>
              <a:defRPr lang="en-US" sz="2000" dirty="0" smtClean="0">
                <a:solidFill>
                  <a:srgbClr val="080808"/>
                </a:solidFill>
              </a:defRPr>
            </a:lvl1pPr>
            <a:lvl2pPr>
              <a:spcAft>
                <a:spcPts val="600"/>
              </a:spcAft>
              <a:defRPr lang="en-US" sz="1800" dirty="0" smtClean="0">
                <a:solidFill>
                  <a:srgbClr val="080808"/>
                </a:solidFill>
              </a:defRPr>
            </a:lvl2pPr>
            <a:lvl3pPr>
              <a:defRPr lang="en-US" sz="1400" dirty="0" smtClean="0">
                <a:solidFill>
                  <a:srgbClr val="080808"/>
                </a:solidFill>
              </a:defRPr>
            </a:lvl3pPr>
            <a:lvl4pPr>
              <a:defRPr lang="en-US" sz="1200" dirty="0" smtClean="0">
                <a:solidFill>
                  <a:srgbClr val="080808"/>
                </a:solidFill>
              </a:defRPr>
            </a:lvl4pPr>
            <a:lvl5pPr>
              <a:defRPr lang="en-US" sz="1200" dirty="0">
                <a:solidFill>
                  <a:srgbClr val="080808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6383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227093" y="6287966"/>
            <a:ext cx="6949384" cy="342900"/>
          </a:xfrm>
        </p:spPr>
        <p:txBody>
          <a:bodyPr vert="horz" lIns="91422" tIns="45712" rIns="91422" bIns="45712" rtlCol="0" anchor="b" anchorCtr="0">
            <a:noAutofit/>
          </a:bodyPr>
          <a:lstStyle>
            <a:lvl1pPr marL="266700" indent="-266700">
              <a:lnSpc>
                <a:spcPts val="900"/>
              </a:lnSpc>
              <a:spcBef>
                <a:spcPts val="100"/>
              </a:spcBef>
              <a:spcAft>
                <a:spcPts val="0"/>
              </a:spcAft>
              <a:buNone/>
              <a:defRPr lang="en-CA" sz="800" baseline="0" dirty="0"/>
            </a:lvl1pPr>
          </a:lstStyle>
          <a:p>
            <a:pPr marL="0" lvl="0" indent="0"/>
            <a:r>
              <a:rPr lang="en-US" dirty="0"/>
              <a:t>Click to add footnotes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39654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and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225425" y="1078917"/>
            <a:ext cx="5019675" cy="5017084"/>
          </a:xfrm>
          <a:prstGeom prst="rect">
            <a:avLst/>
          </a:prstGeom>
        </p:spPr>
        <p:txBody>
          <a:bodyPr vert="horz" lIns="91422" tIns="45712" rIns="91422" bIns="45712" rtlCol="0">
            <a:noAutofit/>
          </a:bodyPr>
          <a:lstStyle>
            <a:lvl1pPr>
              <a:defRPr lang="en-US" sz="2000" dirty="0" smtClean="0"/>
            </a:lvl1pPr>
            <a:lvl2pPr>
              <a:spcAft>
                <a:spcPts val="600"/>
              </a:spcAft>
              <a:defRPr lang="en-US" sz="1800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4002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227093" y="6284791"/>
            <a:ext cx="6940593" cy="342900"/>
          </a:xfrm>
        </p:spPr>
        <p:txBody>
          <a:bodyPr vert="horz" lIns="91422" tIns="45712" rIns="91422" bIns="45712" rtlCol="0" anchor="b" anchorCtr="0">
            <a:noAutofit/>
          </a:bodyPr>
          <a:lstStyle>
            <a:lvl1pPr marL="266700" indent="-266700">
              <a:lnSpc>
                <a:spcPts val="900"/>
              </a:lnSpc>
              <a:spcBef>
                <a:spcPts val="100"/>
              </a:spcBef>
              <a:spcAft>
                <a:spcPts val="0"/>
              </a:spcAft>
              <a:buNone/>
              <a:defRPr lang="en-CA" sz="800" baseline="0" dirty="0"/>
            </a:lvl1pPr>
          </a:lstStyle>
          <a:p>
            <a:pPr marL="0" lvl="0" indent="0"/>
            <a:r>
              <a:rPr lang="en-US" dirty="0"/>
              <a:t>Click to add footnotes</a:t>
            </a:r>
            <a:endParaRPr lang="en-CA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018633" y="1331597"/>
            <a:ext cx="2729201" cy="4691377"/>
          </a:xfrm>
          <a:solidFill>
            <a:schemeClr val="bg1"/>
          </a:solidFill>
        </p:spPr>
        <p:txBody>
          <a:bodyPr vert="horz" lIns="121710" tIns="60856" rIns="121710" bIns="60856" rtlCol="0">
            <a:noAutofit/>
          </a:bodyPr>
          <a:lstStyle>
            <a:lvl1pPr>
              <a:defRPr lang="en-CA" sz="2400" dirty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lvl="0" indent="0" defTabSz="1217106">
              <a:spcBef>
                <a:spcPts val="799"/>
              </a:spcBef>
              <a:spcAft>
                <a:spcPts val="799"/>
              </a:spcAft>
              <a:buNone/>
            </a:pPr>
            <a:r>
              <a:rPr lang="en-US"/>
              <a:t>Click icon to add picture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19286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33375" y="1310358"/>
            <a:ext cx="4143116" cy="2269737"/>
          </a:xfrm>
          <a:solidFill>
            <a:schemeClr val="bg1"/>
          </a:solidFill>
        </p:spPr>
        <p:txBody>
          <a:bodyPr vert="horz" lIns="121710" tIns="396000" rIns="121710" bIns="60856" rtlCol="0">
            <a:noAutofit/>
          </a:bodyPr>
          <a:lstStyle>
            <a:lvl1pPr>
              <a:defRPr lang="en-CA" sz="2400" dirty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lvl="0" indent="0" defTabSz="1217106">
              <a:spcBef>
                <a:spcPts val="799"/>
              </a:spcBef>
              <a:spcAft>
                <a:spcPts val="799"/>
              </a:spcAft>
              <a:buNone/>
            </a:pPr>
            <a:r>
              <a:rPr lang="en-US"/>
              <a:t>Click icon to add picture</a:t>
            </a:r>
            <a:endParaRPr lang="en-CA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4660900" y="1316038"/>
            <a:ext cx="4148138" cy="2262187"/>
          </a:xfrm>
          <a:solidFill>
            <a:schemeClr val="bg1"/>
          </a:solidFill>
        </p:spPr>
        <p:txBody>
          <a:bodyPr vert="horz" lIns="121710" tIns="396000" rIns="121710" bIns="60856" rtlCol="0">
            <a:noAutofit/>
          </a:bodyPr>
          <a:lstStyle>
            <a:lvl1pPr>
              <a:defRPr lang="en-CA" sz="2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lvl="0" indent="0" defTabSz="1217106">
              <a:spcBef>
                <a:spcPts val="799"/>
              </a:spcBef>
              <a:spcAft>
                <a:spcPts val="799"/>
              </a:spcAft>
              <a:buNone/>
            </a:pPr>
            <a:r>
              <a:rPr lang="en-US"/>
              <a:t>Click icon to add picture</a:t>
            </a:r>
            <a:endParaRPr lang="en-CA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5"/>
          </p:nvPr>
        </p:nvSpPr>
        <p:spPr>
          <a:xfrm>
            <a:off x="333375" y="3736975"/>
            <a:ext cx="4143375" cy="2265363"/>
          </a:xfrm>
          <a:solidFill>
            <a:schemeClr val="bg1"/>
          </a:solidFill>
        </p:spPr>
        <p:txBody>
          <a:bodyPr vert="horz" lIns="121710" tIns="396000" rIns="121710" bIns="60856" rtlCol="0">
            <a:noAutofit/>
          </a:bodyPr>
          <a:lstStyle>
            <a:lvl1pPr>
              <a:defRPr lang="en-CA" sz="2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lvl="0" indent="0" defTabSz="1217106">
              <a:spcBef>
                <a:spcPts val="799"/>
              </a:spcBef>
              <a:spcAft>
                <a:spcPts val="799"/>
              </a:spcAft>
              <a:buNone/>
            </a:pPr>
            <a:r>
              <a:rPr lang="en-US"/>
              <a:t>Click icon to add picture</a:t>
            </a:r>
            <a:endParaRPr lang="en-CA"/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16"/>
          </p:nvPr>
        </p:nvSpPr>
        <p:spPr>
          <a:xfrm>
            <a:off x="4660900" y="3736975"/>
            <a:ext cx="4148138" cy="2265363"/>
          </a:xfrm>
          <a:solidFill>
            <a:schemeClr val="bg1"/>
          </a:solidFill>
        </p:spPr>
        <p:txBody>
          <a:bodyPr vert="horz" lIns="121710" tIns="396000" rIns="121710" bIns="60856" rtlCol="0">
            <a:noAutofit/>
          </a:bodyPr>
          <a:lstStyle>
            <a:lvl1pPr>
              <a:defRPr lang="en-CA" sz="2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lvl="0" indent="0" defTabSz="1217106">
              <a:spcBef>
                <a:spcPts val="799"/>
              </a:spcBef>
              <a:spcAft>
                <a:spcPts val="799"/>
              </a:spcAft>
              <a:buNone/>
            </a:pPr>
            <a:r>
              <a:rPr lang="en-US"/>
              <a:t>Click icon to add picture</a:t>
            </a:r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4002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227093" y="6284791"/>
            <a:ext cx="6940593" cy="342900"/>
          </a:xfrm>
        </p:spPr>
        <p:txBody>
          <a:bodyPr vert="horz" lIns="91422" tIns="45712" rIns="91422" bIns="45712" rtlCol="0" anchor="b" anchorCtr="0">
            <a:noAutofit/>
          </a:bodyPr>
          <a:lstStyle>
            <a:lvl1pPr marL="266700" indent="-266700">
              <a:lnSpc>
                <a:spcPts val="900"/>
              </a:lnSpc>
              <a:spcBef>
                <a:spcPts val="100"/>
              </a:spcBef>
              <a:spcAft>
                <a:spcPts val="0"/>
              </a:spcAft>
              <a:buNone/>
              <a:defRPr lang="en-CA" sz="800" baseline="0" dirty="0"/>
            </a:lvl1pPr>
          </a:lstStyle>
          <a:p>
            <a:pPr marL="0" lvl="0" indent="0"/>
            <a:r>
              <a:rPr lang="en-US" dirty="0"/>
              <a:t>Click to add footnotes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16103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6383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227093" y="6287966"/>
            <a:ext cx="6949384" cy="342900"/>
          </a:xfrm>
        </p:spPr>
        <p:txBody>
          <a:bodyPr vert="horz" lIns="91422" tIns="45712" rIns="91422" bIns="45712" rtlCol="0" anchor="b" anchorCtr="0">
            <a:noAutofit/>
          </a:bodyPr>
          <a:lstStyle>
            <a:lvl1pPr marL="266700" indent="-266700">
              <a:lnSpc>
                <a:spcPts val="900"/>
              </a:lnSpc>
              <a:spcBef>
                <a:spcPts val="100"/>
              </a:spcBef>
              <a:spcAft>
                <a:spcPts val="0"/>
              </a:spcAft>
              <a:buNone/>
              <a:defRPr lang="en-CA" sz="800" baseline="0" dirty="0"/>
            </a:lvl1pPr>
          </a:lstStyle>
          <a:p>
            <a:pPr marL="0" lvl="0" indent="0"/>
            <a:r>
              <a:rPr lang="en-US" dirty="0"/>
              <a:t>Click to add footnotes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24780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4002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227093" y="6284791"/>
            <a:ext cx="6949384" cy="342900"/>
          </a:xfrm>
        </p:spPr>
        <p:txBody>
          <a:bodyPr vert="horz" lIns="91422" tIns="45712" rIns="91422" bIns="45712" rtlCol="0" anchor="b" anchorCtr="0">
            <a:noAutofit/>
          </a:bodyPr>
          <a:lstStyle>
            <a:lvl1pPr marL="266700" indent="-266700">
              <a:lnSpc>
                <a:spcPts val="900"/>
              </a:lnSpc>
              <a:spcBef>
                <a:spcPts val="100"/>
              </a:spcBef>
              <a:spcAft>
                <a:spcPts val="0"/>
              </a:spcAft>
              <a:buNone/>
              <a:defRPr lang="en-CA" sz="800" baseline="0" dirty="0"/>
            </a:lvl1pPr>
          </a:lstStyle>
          <a:p>
            <a:pPr marL="0" lvl="0" indent="0"/>
            <a:r>
              <a:rPr lang="en-US" dirty="0"/>
              <a:t>Click to add footnotes</a:t>
            </a:r>
            <a:endParaRPr lang="en-CA" dirty="0"/>
          </a:p>
        </p:txBody>
      </p:sp>
      <p:sp>
        <p:nvSpPr>
          <p:cNvPr id="6" name="Rectangle 5"/>
          <p:cNvSpPr/>
          <p:nvPr userDrawn="1"/>
        </p:nvSpPr>
        <p:spPr bwMode="grayWhite">
          <a:xfrm>
            <a:off x="327026" y="1123951"/>
            <a:ext cx="4154487" cy="21420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</p:spPr>
        <p:txBody>
          <a:bodyPr lIns="91422" tIns="45712" rIns="91422" bIns="45712" rtlCol="0" anchor="ctr"/>
          <a:lstStyle/>
          <a:p>
            <a:pPr algn="ctr"/>
            <a:endParaRPr lang="en-US" sz="2000" b="1" kern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 bwMode="grayWhite">
          <a:xfrm>
            <a:off x="327026" y="3410109"/>
            <a:ext cx="4154487" cy="21420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</p:spPr>
        <p:txBody>
          <a:bodyPr lIns="91422" tIns="45712" rIns="91422" bIns="45712" rtlCol="0" anchor="ctr"/>
          <a:lstStyle/>
          <a:p>
            <a:pPr algn="ctr"/>
            <a:endParaRPr lang="en-US" sz="2000" b="1" kern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 bwMode="grayWhite">
          <a:xfrm>
            <a:off x="4648202" y="1123951"/>
            <a:ext cx="4154487" cy="21420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</p:spPr>
        <p:txBody>
          <a:bodyPr lIns="91422" tIns="45712" rIns="91422" bIns="45712" rtlCol="0" anchor="ctr"/>
          <a:lstStyle/>
          <a:p>
            <a:pPr algn="ctr"/>
            <a:endParaRPr lang="en-US" sz="2000" b="1" kern="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 bwMode="grayWhite">
          <a:xfrm>
            <a:off x="4648202" y="3410109"/>
            <a:ext cx="4154487" cy="21420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</p:spPr>
        <p:txBody>
          <a:bodyPr lIns="91422" tIns="45712" rIns="91422" bIns="45712" rtlCol="0" anchor="ctr"/>
          <a:lstStyle/>
          <a:p>
            <a:pPr algn="ctr"/>
            <a:endParaRPr lang="en-US" sz="2000" b="1" kern="0">
              <a:solidFill>
                <a:srgbClr val="FFFFFF"/>
              </a:solidFill>
            </a:endParaRPr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3"/>
          </p:nvPr>
        </p:nvSpPr>
        <p:spPr>
          <a:xfrm>
            <a:off x="317500" y="1123950"/>
            <a:ext cx="4164013" cy="2141538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CA"/>
          </a:p>
        </p:txBody>
      </p:sp>
      <p:sp>
        <p:nvSpPr>
          <p:cNvPr id="12" name="Chart Placeholder 11"/>
          <p:cNvSpPr>
            <a:spLocks noGrp="1"/>
          </p:cNvSpPr>
          <p:nvPr>
            <p:ph type="chart" sz="quarter" idx="14"/>
          </p:nvPr>
        </p:nvSpPr>
        <p:spPr>
          <a:xfrm>
            <a:off x="4660900" y="1123950"/>
            <a:ext cx="4159250" cy="2141538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CA"/>
          </a:p>
        </p:txBody>
      </p:sp>
      <p:sp>
        <p:nvSpPr>
          <p:cNvPr id="14" name="Chart Placeholder 13"/>
          <p:cNvSpPr>
            <a:spLocks noGrp="1"/>
          </p:cNvSpPr>
          <p:nvPr>
            <p:ph type="chart" sz="quarter" idx="15"/>
          </p:nvPr>
        </p:nvSpPr>
        <p:spPr>
          <a:xfrm>
            <a:off x="317500" y="3416300"/>
            <a:ext cx="4164013" cy="2135188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CA"/>
          </a:p>
        </p:txBody>
      </p:sp>
      <p:sp>
        <p:nvSpPr>
          <p:cNvPr id="16" name="Chart Placeholder 15"/>
          <p:cNvSpPr>
            <a:spLocks noGrp="1"/>
          </p:cNvSpPr>
          <p:nvPr>
            <p:ph type="chart" sz="quarter" idx="16"/>
          </p:nvPr>
        </p:nvSpPr>
        <p:spPr>
          <a:xfrm>
            <a:off x="4648200" y="3416300"/>
            <a:ext cx="4154488" cy="2135188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7943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grayWhite">
          <a:xfrm>
            <a:off x="327026" y="1123951"/>
            <a:ext cx="4154487" cy="442815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</p:spPr>
        <p:txBody>
          <a:bodyPr lIns="91422" tIns="45712" rIns="91422" bIns="45712" rtlCol="0" anchor="ctr"/>
          <a:lstStyle/>
          <a:p>
            <a:pPr algn="ctr"/>
            <a:endParaRPr lang="en-US" sz="2000" b="1" kern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 bwMode="grayWhite">
          <a:xfrm>
            <a:off x="4648202" y="1123951"/>
            <a:ext cx="4154487" cy="442815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</a:ln>
          <a:effectLst/>
        </p:spPr>
        <p:txBody>
          <a:bodyPr lIns="91422" tIns="45712" rIns="91422" bIns="45712" rtlCol="0" anchor="ctr"/>
          <a:lstStyle/>
          <a:p>
            <a:pPr algn="ctr"/>
            <a:endParaRPr lang="en-US" sz="2000" b="1" kern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093" y="-114300"/>
            <a:ext cx="8688308" cy="11096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4002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227093" y="6284791"/>
            <a:ext cx="6949384" cy="342900"/>
          </a:xfrm>
        </p:spPr>
        <p:txBody>
          <a:bodyPr vert="horz" lIns="91422" tIns="45712" rIns="91422" bIns="45712" rtlCol="0" anchor="b" anchorCtr="0">
            <a:noAutofit/>
          </a:bodyPr>
          <a:lstStyle>
            <a:lvl1pPr marL="266700" indent="-266700">
              <a:lnSpc>
                <a:spcPts val="900"/>
              </a:lnSpc>
              <a:spcBef>
                <a:spcPts val="100"/>
              </a:spcBef>
              <a:spcAft>
                <a:spcPts val="0"/>
              </a:spcAft>
              <a:buNone/>
              <a:defRPr lang="en-CA" sz="800" baseline="0" dirty="0"/>
            </a:lvl1pPr>
          </a:lstStyle>
          <a:p>
            <a:pPr marL="0" lvl="0" indent="0"/>
            <a:r>
              <a:rPr lang="en-US" dirty="0"/>
              <a:t>Click to add footnotes</a:t>
            </a:r>
            <a:endParaRPr lang="en-CA" dirty="0"/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3"/>
          </p:nvPr>
        </p:nvSpPr>
        <p:spPr>
          <a:xfrm>
            <a:off x="327025" y="1123950"/>
            <a:ext cx="4154488" cy="4427538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CA"/>
          </a:p>
        </p:txBody>
      </p:sp>
      <p:sp>
        <p:nvSpPr>
          <p:cNvPr id="12" name="Chart Placeholder 11"/>
          <p:cNvSpPr>
            <a:spLocks noGrp="1"/>
          </p:cNvSpPr>
          <p:nvPr>
            <p:ph type="chart" sz="quarter" idx="14"/>
          </p:nvPr>
        </p:nvSpPr>
        <p:spPr>
          <a:xfrm>
            <a:off x="4660900" y="1123950"/>
            <a:ext cx="4159250" cy="4427538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9008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092" y="-114300"/>
            <a:ext cx="8777209" cy="1109663"/>
          </a:xfrm>
          <a:prstGeom prst="rect">
            <a:avLst/>
          </a:prstGeom>
        </p:spPr>
        <p:txBody>
          <a:bodyPr vert="horz" lIns="91422" tIns="45712" rIns="91422" bIns="45712" rtlCol="0" anchor="b">
            <a:noAutofit/>
          </a:bodyPr>
          <a:lstStyle/>
          <a:p>
            <a:pPr lvl="0" algn="l" defTabSz="457113">
              <a:lnSpc>
                <a:spcPct val="85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324708" y="1004888"/>
            <a:ext cx="8488800" cy="0"/>
          </a:xfrm>
          <a:prstGeom prst="line">
            <a:avLst/>
          </a:prstGeom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38127" y="1273181"/>
            <a:ext cx="8601074" cy="5163934"/>
          </a:xfrm>
          <a:prstGeom prst="rect">
            <a:avLst/>
          </a:prstGeom>
        </p:spPr>
        <p:txBody>
          <a:bodyPr vert="horz" lIns="91422" tIns="45712" rIns="91422" bIns="45712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6383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A43139FB-0DEB-4527-9CBA-1C326F5D9B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reeform 5"/>
          <p:cNvSpPr>
            <a:spLocks noEditPoints="1"/>
          </p:cNvSpPr>
          <p:nvPr/>
        </p:nvSpPr>
        <p:spPr bwMode="black">
          <a:xfrm>
            <a:off x="7703820" y="6483683"/>
            <a:ext cx="1135380" cy="124238"/>
          </a:xfrm>
          <a:custGeom>
            <a:avLst/>
            <a:gdLst>
              <a:gd name="T0" fmla="*/ 2207 w 3207"/>
              <a:gd name="T1" fmla="*/ 131 h 351"/>
              <a:gd name="T2" fmla="*/ 1972 w 3207"/>
              <a:gd name="T3" fmla="*/ 177 h 351"/>
              <a:gd name="T4" fmla="*/ 2074 w 3207"/>
              <a:gd name="T5" fmla="*/ 85 h 351"/>
              <a:gd name="T6" fmla="*/ 3207 w 3207"/>
              <a:gd name="T7" fmla="*/ 345 h 351"/>
              <a:gd name="T8" fmla="*/ 3063 w 3207"/>
              <a:gd name="T9" fmla="*/ 6 h 351"/>
              <a:gd name="T10" fmla="*/ 185 w 3207"/>
              <a:gd name="T11" fmla="*/ 88 h 351"/>
              <a:gd name="T12" fmla="*/ 185 w 3207"/>
              <a:gd name="T13" fmla="*/ 263 h 351"/>
              <a:gd name="T14" fmla="*/ 140 w 3207"/>
              <a:gd name="T15" fmla="*/ 88 h 351"/>
              <a:gd name="T16" fmla="*/ 1475 w 3207"/>
              <a:gd name="T17" fmla="*/ 6 h 351"/>
              <a:gd name="T18" fmla="*/ 1333 w 3207"/>
              <a:gd name="T19" fmla="*/ 345 h 351"/>
              <a:gd name="T20" fmla="*/ 1764 w 3207"/>
              <a:gd name="T21" fmla="*/ 266 h 351"/>
              <a:gd name="T22" fmla="*/ 1475 w 3207"/>
              <a:gd name="T23" fmla="*/ 6 h 351"/>
              <a:gd name="T24" fmla="*/ 2970 w 3207"/>
              <a:gd name="T25" fmla="*/ 345 h 351"/>
              <a:gd name="T26" fmla="*/ 2830 w 3207"/>
              <a:gd name="T27" fmla="*/ 6 h 351"/>
              <a:gd name="T28" fmla="*/ 2556 w 3207"/>
              <a:gd name="T29" fmla="*/ 135 h 351"/>
              <a:gd name="T30" fmla="*/ 2417 w 3207"/>
              <a:gd name="T31" fmla="*/ 6 h 351"/>
              <a:gd name="T32" fmla="*/ 2556 w 3207"/>
              <a:gd name="T33" fmla="*/ 345 h 351"/>
              <a:gd name="T34" fmla="*/ 2830 w 3207"/>
              <a:gd name="T35" fmla="*/ 216 h 351"/>
              <a:gd name="T36" fmla="*/ 1115 w 3207"/>
              <a:gd name="T37" fmla="*/ 215 h 351"/>
              <a:gd name="T38" fmla="*/ 828 w 3207"/>
              <a:gd name="T39" fmla="*/ 137 h 351"/>
              <a:gd name="T40" fmla="*/ 1235 w 3207"/>
              <a:gd name="T41" fmla="*/ 94 h 351"/>
              <a:gd name="T42" fmla="*/ 1051 w 3207"/>
              <a:gd name="T43" fmla="*/ 0 h 351"/>
              <a:gd name="T44" fmla="*/ 1051 w 3207"/>
              <a:gd name="T45" fmla="*/ 351 h 351"/>
              <a:gd name="T46" fmla="*/ 1235 w 3207"/>
              <a:gd name="T47" fmla="*/ 257 h 351"/>
              <a:gd name="T48" fmla="*/ 828 w 3207"/>
              <a:gd name="T49" fmla="*/ 215 h 351"/>
              <a:gd name="T50" fmla="*/ 1833 w 3207"/>
              <a:gd name="T51" fmla="*/ 345 h 351"/>
              <a:gd name="T52" fmla="*/ 1972 w 3207"/>
              <a:gd name="T53" fmla="*/ 256 h 351"/>
              <a:gd name="T54" fmla="*/ 2353 w 3207"/>
              <a:gd name="T55" fmla="*/ 131 h 351"/>
              <a:gd name="T56" fmla="*/ 1833 w 3207"/>
              <a:gd name="T57" fmla="*/ 6 h 351"/>
              <a:gd name="T58" fmla="*/ 0 w 3207"/>
              <a:gd name="T59" fmla="*/ 345 h 351"/>
              <a:gd name="T60" fmla="*/ 618 w 3207"/>
              <a:gd name="T61" fmla="*/ 176 h 351"/>
              <a:gd name="T62" fmla="*/ 0 w 3207"/>
              <a:gd name="T63" fmla="*/ 6 h 3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3207" h="351">
                <a:moveTo>
                  <a:pt x="2074" y="85"/>
                </a:moveTo>
                <a:cubicBezTo>
                  <a:pt x="2157" y="85"/>
                  <a:pt x="2207" y="98"/>
                  <a:pt x="2207" y="131"/>
                </a:cubicBezTo>
                <a:cubicBezTo>
                  <a:pt x="2207" y="165"/>
                  <a:pt x="2157" y="177"/>
                  <a:pt x="2074" y="177"/>
                </a:cubicBezTo>
                <a:cubicBezTo>
                  <a:pt x="1972" y="177"/>
                  <a:pt x="1972" y="177"/>
                  <a:pt x="1972" y="177"/>
                </a:cubicBezTo>
                <a:cubicBezTo>
                  <a:pt x="1973" y="85"/>
                  <a:pt x="1973" y="85"/>
                  <a:pt x="1973" y="85"/>
                </a:cubicBezTo>
                <a:lnTo>
                  <a:pt x="2074" y="85"/>
                </a:lnTo>
                <a:close/>
                <a:moveTo>
                  <a:pt x="3063" y="345"/>
                </a:moveTo>
                <a:cubicBezTo>
                  <a:pt x="3207" y="345"/>
                  <a:pt x="3207" y="345"/>
                  <a:pt x="3207" y="345"/>
                </a:cubicBezTo>
                <a:cubicBezTo>
                  <a:pt x="3207" y="6"/>
                  <a:pt x="3207" y="6"/>
                  <a:pt x="3207" y="6"/>
                </a:cubicBezTo>
                <a:cubicBezTo>
                  <a:pt x="3063" y="6"/>
                  <a:pt x="3063" y="6"/>
                  <a:pt x="3063" y="6"/>
                </a:cubicBezTo>
                <a:lnTo>
                  <a:pt x="3063" y="345"/>
                </a:lnTo>
                <a:close/>
                <a:moveTo>
                  <a:pt x="185" y="88"/>
                </a:moveTo>
                <a:cubicBezTo>
                  <a:pt x="348" y="88"/>
                  <a:pt x="474" y="107"/>
                  <a:pt x="474" y="176"/>
                </a:cubicBezTo>
                <a:cubicBezTo>
                  <a:pt x="474" y="244"/>
                  <a:pt x="348" y="263"/>
                  <a:pt x="185" y="263"/>
                </a:cubicBezTo>
                <a:cubicBezTo>
                  <a:pt x="140" y="263"/>
                  <a:pt x="140" y="263"/>
                  <a:pt x="140" y="263"/>
                </a:cubicBezTo>
                <a:cubicBezTo>
                  <a:pt x="140" y="88"/>
                  <a:pt x="140" y="88"/>
                  <a:pt x="140" y="88"/>
                </a:cubicBezTo>
                <a:lnTo>
                  <a:pt x="185" y="88"/>
                </a:lnTo>
                <a:close/>
                <a:moveTo>
                  <a:pt x="1475" y="6"/>
                </a:moveTo>
                <a:cubicBezTo>
                  <a:pt x="1333" y="6"/>
                  <a:pt x="1333" y="6"/>
                  <a:pt x="1333" y="6"/>
                </a:cubicBezTo>
                <a:cubicBezTo>
                  <a:pt x="1333" y="345"/>
                  <a:pt x="1333" y="345"/>
                  <a:pt x="1333" y="345"/>
                </a:cubicBezTo>
                <a:cubicBezTo>
                  <a:pt x="1764" y="345"/>
                  <a:pt x="1764" y="345"/>
                  <a:pt x="1764" y="345"/>
                </a:cubicBezTo>
                <a:cubicBezTo>
                  <a:pt x="1764" y="266"/>
                  <a:pt x="1764" y="266"/>
                  <a:pt x="1764" y="266"/>
                </a:cubicBezTo>
                <a:cubicBezTo>
                  <a:pt x="1475" y="266"/>
                  <a:pt x="1475" y="266"/>
                  <a:pt x="1475" y="266"/>
                </a:cubicBezTo>
                <a:lnTo>
                  <a:pt x="1475" y="6"/>
                </a:lnTo>
                <a:close/>
                <a:moveTo>
                  <a:pt x="2830" y="345"/>
                </a:moveTo>
                <a:cubicBezTo>
                  <a:pt x="2970" y="345"/>
                  <a:pt x="2970" y="345"/>
                  <a:pt x="2970" y="345"/>
                </a:cubicBezTo>
                <a:cubicBezTo>
                  <a:pt x="2970" y="6"/>
                  <a:pt x="2970" y="6"/>
                  <a:pt x="2970" y="6"/>
                </a:cubicBezTo>
                <a:cubicBezTo>
                  <a:pt x="2830" y="6"/>
                  <a:pt x="2830" y="6"/>
                  <a:pt x="2830" y="6"/>
                </a:cubicBezTo>
                <a:cubicBezTo>
                  <a:pt x="2830" y="135"/>
                  <a:pt x="2830" y="135"/>
                  <a:pt x="2830" y="135"/>
                </a:cubicBezTo>
                <a:cubicBezTo>
                  <a:pt x="2556" y="135"/>
                  <a:pt x="2556" y="135"/>
                  <a:pt x="2556" y="135"/>
                </a:cubicBezTo>
                <a:cubicBezTo>
                  <a:pt x="2556" y="6"/>
                  <a:pt x="2556" y="6"/>
                  <a:pt x="2556" y="6"/>
                </a:cubicBezTo>
                <a:cubicBezTo>
                  <a:pt x="2417" y="6"/>
                  <a:pt x="2417" y="6"/>
                  <a:pt x="2417" y="6"/>
                </a:cubicBezTo>
                <a:cubicBezTo>
                  <a:pt x="2417" y="345"/>
                  <a:pt x="2417" y="345"/>
                  <a:pt x="2417" y="345"/>
                </a:cubicBezTo>
                <a:cubicBezTo>
                  <a:pt x="2556" y="345"/>
                  <a:pt x="2556" y="345"/>
                  <a:pt x="2556" y="345"/>
                </a:cubicBezTo>
                <a:cubicBezTo>
                  <a:pt x="2556" y="216"/>
                  <a:pt x="2556" y="216"/>
                  <a:pt x="2556" y="216"/>
                </a:cubicBezTo>
                <a:cubicBezTo>
                  <a:pt x="2830" y="216"/>
                  <a:pt x="2830" y="216"/>
                  <a:pt x="2830" y="216"/>
                </a:cubicBezTo>
                <a:lnTo>
                  <a:pt x="2830" y="345"/>
                </a:lnTo>
                <a:close/>
                <a:moveTo>
                  <a:pt x="1115" y="215"/>
                </a:moveTo>
                <a:cubicBezTo>
                  <a:pt x="1115" y="137"/>
                  <a:pt x="1115" y="137"/>
                  <a:pt x="1115" y="137"/>
                </a:cubicBezTo>
                <a:cubicBezTo>
                  <a:pt x="828" y="137"/>
                  <a:pt x="828" y="137"/>
                  <a:pt x="828" y="137"/>
                </a:cubicBezTo>
                <a:cubicBezTo>
                  <a:pt x="858" y="92"/>
                  <a:pt x="952" y="79"/>
                  <a:pt x="1058" y="79"/>
                </a:cubicBezTo>
                <a:cubicBezTo>
                  <a:pt x="1121" y="79"/>
                  <a:pt x="1192" y="86"/>
                  <a:pt x="1235" y="94"/>
                </a:cubicBezTo>
                <a:cubicBezTo>
                  <a:pt x="1251" y="19"/>
                  <a:pt x="1251" y="19"/>
                  <a:pt x="1251" y="19"/>
                </a:cubicBezTo>
                <a:cubicBezTo>
                  <a:pt x="1198" y="8"/>
                  <a:pt x="1121" y="0"/>
                  <a:pt x="1051" y="0"/>
                </a:cubicBezTo>
                <a:cubicBezTo>
                  <a:pt x="856" y="0"/>
                  <a:pt x="673" y="50"/>
                  <a:pt x="673" y="176"/>
                </a:cubicBezTo>
                <a:cubicBezTo>
                  <a:pt x="673" y="301"/>
                  <a:pt x="856" y="351"/>
                  <a:pt x="1051" y="351"/>
                </a:cubicBezTo>
                <a:cubicBezTo>
                  <a:pt x="1121" y="351"/>
                  <a:pt x="1198" y="343"/>
                  <a:pt x="1251" y="332"/>
                </a:cubicBezTo>
                <a:cubicBezTo>
                  <a:pt x="1251" y="332"/>
                  <a:pt x="1235" y="257"/>
                  <a:pt x="1235" y="257"/>
                </a:cubicBezTo>
                <a:cubicBezTo>
                  <a:pt x="1192" y="265"/>
                  <a:pt x="1121" y="272"/>
                  <a:pt x="1058" y="272"/>
                </a:cubicBezTo>
                <a:cubicBezTo>
                  <a:pt x="952" y="272"/>
                  <a:pt x="858" y="260"/>
                  <a:pt x="828" y="215"/>
                </a:cubicBezTo>
                <a:lnTo>
                  <a:pt x="1115" y="215"/>
                </a:lnTo>
                <a:close/>
                <a:moveTo>
                  <a:pt x="1833" y="345"/>
                </a:moveTo>
                <a:cubicBezTo>
                  <a:pt x="1972" y="345"/>
                  <a:pt x="1972" y="345"/>
                  <a:pt x="1972" y="345"/>
                </a:cubicBezTo>
                <a:cubicBezTo>
                  <a:pt x="1972" y="256"/>
                  <a:pt x="1972" y="256"/>
                  <a:pt x="1972" y="256"/>
                </a:cubicBezTo>
                <a:cubicBezTo>
                  <a:pt x="2073" y="256"/>
                  <a:pt x="2073" y="256"/>
                  <a:pt x="2073" y="256"/>
                </a:cubicBezTo>
                <a:cubicBezTo>
                  <a:pt x="2233" y="256"/>
                  <a:pt x="2353" y="221"/>
                  <a:pt x="2353" y="131"/>
                </a:cubicBezTo>
                <a:cubicBezTo>
                  <a:pt x="2353" y="41"/>
                  <a:pt x="2233" y="6"/>
                  <a:pt x="2073" y="6"/>
                </a:cubicBezTo>
                <a:cubicBezTo>
                  <a:pt x="1833" y="6"/>
                  <a:pt x="1833" y="6"/>
                  <a:pt x="1833" y="6"/>
                </a:cubicBezTo>
                <a:lnTo>
                  <a:pt x="1833" y="345"/>
                </a:lnTo>
                <a:close/>
                <a:moveTo>
                  <a:pt x="0" y="345"/>
                </a:moveTo>
                <a:cubicBezTo>
                  <a:pt x="185" y="345"/>
                  <a:pt x="185" y="345"/>
                  <a:pt x="185" y="345"/>
                </a:cubicBezTo>
                <a:cubicBezTo>
                  <a:pt x="431" y="345"/>
                  <a:pt x="618" y="302"/>
                  <a:pt x="618" y="176"/>
                </a:cubicBezTo>
                <a:cubicBezTo>
                  <a:pt x="618" y="49"/>
                  <a:pt x="431" y="6"/>
                  <a:pt x="185" y="6"/>
                </a:cubicBezTo>
                <a:cubicBezTo>
                  <a:pt x="0" y="6"/>
                  <a:pt x="0" y="6"/>
                  <a:pt x="0" y="6"/>
                </a:cubicBezTo>
                <a:lnTo>
                  <a:pt x="0" y="34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22" tIns="45712" rIns="91422" bIns="45712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1" name="Date Placeholder 3"/>
          <p:cNvSpPr txBox="1">
            <a:spLocks/>
          </p:cNvSpPr>
          <p:nvPr/>
        </p:nvSpPr>
        <p:spPr>
          <a:xfrm>
            <a:off x="219079" y="6604291"/>
            <a:ext cx="1400182" cy="150898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lnSpc>
                <a:spcPts val="1200"/>
              </a:lnSpc>
              <a:defRPr sz="1000">
                <a:solidFill>
                  <a:schemeClr val="accent5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Security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1791084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224" rtl="0" eaLnBrk="1" latinLnBrk="0" hangingPunct="1">
        <a:lnSpc>
          <a:spcPct val="80000"/>
        </a:lnSpc>
        <a:spcBef>
          <a:spcPct val="0"/>
        </a:spcBef>
        <a:buNone/>
        <a:defRPr lang="en-US" sz="3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224" rtl="0" eaLnBrk="1" latinLnBrk="0" hangingPunct="1">
        <a:spcBef>
          <a:spcPts val="600"/>
        </a:spcBef>
        <a:spcAft>
          <a:spcPts val="600"/>
        </a:spcAft>
        <a:buClr>
          <a:schemeClr val="tx2"/>
        </a:buClr>
        <a:buSzPct val="100000"/>
        <a:buFont typeface="Arial" pitchFamily="34" charset="0"/>
        <a:buChar char="•"/>
        <a:defRPr lang="en-US" sz="2000" kern="1200" dirty="0" smtClean="0">
          <a:solidFill>
            <a:srgbClr val="080808"/>
          </a:solidFill>
          <a:latin typeface="+mn-lt"/>
          <a:ea typeface="+mn-ea"/>
          <a:cs typeface="+mn-cs"/>
        </a:defRPr>
      </a:lvl1pPr>
      <a:lvl2pPr marL="742808" indent="-285695" algn="l" defTabSz="914224" rtl="0" eaLnBrk="1" latinLnBrk="0" hangingPunct="1">
        <a:spcBef>
          <a:spcPts val="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defRPr lang="en-US" sz="1400" kern="1200" dirty="0" smtClean="0">
          <a:solidFill>
            <a:srgbClr val="080808"/>
          </a:solidFill>
          <a:latin typeface="+mn-lt"/>
          <a:ea typeface="+mn-ea"/>
          <a:cs typeface="+mn-cs"/>
        </a:defRPr>
      </a:lvl2pPr>
      <a:lvl3pPr marL="1255472" indent="-285695" algn="l" defTabSz="914224" rtl="0" eaLnBrk="1" latinLnBrk="0" hangingPunct="1">
        <a:spcBef>
          <a:spcPts val="600"/>
        </a:spcBef>
        <a:spcAft>
          <a:spcPts val="0"/>
        </a:spcAft>
        <a:buClr>
          <a:schemeClr val="bg1">
            <a:lumMod val="60000"/>
            <a:lumOff val="40000"/>
          </a:schemeClr>
        </a:buClr>
        <a:buFont typeface="Arial" pitchFamily="34" charset="0"/>
        <a:buChar char="•"/>
        <a:defRPr lang="en-US" sz="1400" kern="1200" dirty="0" smtClean="0">
          <a:solidFill>
            <a:srgbClr val="080808"/>
          </a:solidFill>
          <a:latin typeface="+mn-lt"/>
          <a:ea typeface="+mn-ea"/>
          <a:cs typeface="+mn-cs"/>
        </a:defRPr>
      </a:lvl3pPr>
      <a:lvl4pPr marL="1599893" indent="-228556" algn="l" defTabSz="914224" rtl="0" eaLnBrk="1" latinLnBrk="0" hangingPunct="1">
        <a:spcBef>
          <a:spcPts val="600"/>
        </a:spcBef>
        <a:spcAft>
          <a:spcPts val="0"/>
        </a:spcAft>
        <a:buFont typeface="Wingdings" pitchFamily="2" charset="2"/>
        <a:buChar char="§"/>
        <a:defRPr lang="en-US" sz="1200" kern="1200" dirty="0" smtClean="0">
          <a:solidFill>
            <a:srgbClr val="080808"/>
          </a:solidFill>
          <a:latin typeface="+mn-lt"/>
          <a:ea typeface="+mn-ea"/>
          <a:cs typeface="+mn-cs"/>
        </a:defRPr>
      </a:lvl4pPr>
      <a:lvl5pPr marL="2057006" indent="-228556" algn="l" defTabSz="914224" rtl="0" eaLnBrk="1" latinLnBrk="0" hangingPunct="1">
        <a:spcBef>
          <a:spcPts val="600"/>
        </a:spcBef>
        <a:spcAft>
          <a:spcPts val="0"/>
        </a:spcAft>
        <a:buFont typeface="Arial" pitchFamily="34" charset="0"/>
        <a:buChar char="•"/>
        <a:defRPr lang="en-US" sz="1200" kern="1200" dirty="0">
          <a:solidFill>
            <a:srgbClr val="080808"/>
          </a:solidFill>
          <a:latin typeface="+mn-lt"/>
          <a:ea typeface="+mn-ea"/>
          <a:cs typeface="+mn-cs"/>
        </a:defRPr>
      </a:lvl5pPr>
      <a:lvl6pPr marL="2514117" indent="-228556" algn="l" defTabSz="91422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30" indent="-228556" algn="l" defTabSz="91422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43" indent="-228556" algn="l" defTabSz="91422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455" indent="-228556" algn="l" defTabSz="91422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3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24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37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50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62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74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86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99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092" y="-114300"/>
            <a:ext cx="8777209" cy="1109663"/>
          </a:xfrm>
          <a:prstGeom prst="rect">
            <a:avLst/>
          </a:prstGeom>
        </p:spPr>
        <p:txBody>
          <a:bodyPr vert="horz" lIns="91422" tIns="45712" rIns="91422" bIns="45712" rtlCol="0" anchor="b">
            <a:noAutofit/>
          </a:bodyPr>
          <a:lstStyle/>
          <a:p>
            <a:pPr lvl="0" algn="l" defTabSz="457113">
              <a:lnSpc>
                <a:spcPct val="85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38127" y="1273181"/>
            <a:ext cx="8601074" cy="5163934"/>
          </a:xfrm>
          <a:prstGeom prst="rect">
            <a:avLst/>
          </a:prstGeom>
        </p:spPr>
        <p:txBody>
          <a:bodyPr vert="horz" lIns="91422" tIns="45712" rIns="91422" bIns="45712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-70556" y="6496383"/>
            <a:ext cx="403931" cy="365125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800">
                <a:solidFill>
                  <a:srgbClr val="929D96"/>
                </a:solidFill>
              </a:defRPr>
            </a:lvl1pPr>
          </a:lstStyle>
          <a:p>
            <a:fld id="{A43139FB-0DEB-4527-9CBA-1C326F5D9B4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5710" y="6442338"/>
            <a:ext cx="1371600" cy="308919"/>
          </a:xfrm>
          <a:prstGeom prst="rect">
            <a:avLst/>
          </a:prstGeom>
        </p:spPr>
      </p:pic>
      <p:sp>
        <p:nvSpPr>
          <p:cNvPr id="11" name="Date Placeholder 3"/>
          <p:cNvSpPr txBox="1">
            <a:spLocks/>
          </p:cNvSpPr>
          <p:nvPr/>
        </p:nvSpPr>
        <p:spPr>
          <a:xfrm>
            <a:off x="219079" y="6604291"/>
            <a:ext cx="1400182" cy="150898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lnSpc>
                <a:spcPts val="1200"/>
              </a:lnSpc>
              <a:defRPr sz="1000">
                <a:solidFill>
                  <a:schemeClr val="accent5"/>
                </a:solidFill>
              </a:defRPr>
            </a:lvl1pPr>
          </a:lstStyle>
          <a:p>
            <a:pPr>
              <a:defRPr/>
            </a:pPr>
            <a:r>
              <a:rPr lang="en-US" sz="800" i="1" dirty="0" err="1">
                <a:solidFill>
                  <a:srgbClr val="929D96"/>
                </a:solidFill>
              </a:rPr>
              <a:t>Aptiv</a:t>
            </a:r>
            <a:r>
              <a:rPr lang="en-US" sz="800" i="1" dirty="0">
                <a:solidFill>
                  <a:srgbClr val="929D96"/>
                </a:solidFill>
              </a:rPr>
              <a:t> Confidential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324708" y="1004888"/>
            <a:ext cx="8488800" cy="0"/>
          </a:xfrm>
          <a:prstGeom prst="line">
            <a:avLst/>
          </a:prstGeom>
          <a:ln w="12700" cap="flat" cmpd="sng" algn="ctr">
            <a:solidFill>
              <a:schemeClr val="bg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5598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826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224" rtl="0" eaLnBrk="1" latinLnBrk="0" hangingPunct="1">
        <a:lnSpc>
          <a:spcPct val="80000"/>
        </a:lnSpc>
        <a:spcBef>
          <a:spcPct val="0"/>
        </a:spcBef>
        <a:buNone/>
        <a:defRPr lang="en-US" sz="3000" kern="1200">
          <a:solidFill>
            <a:srgbClr val="000000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224" rtl="0" eaLnBrk="1" latinLnBrk="0" hangingPunct="1">
        <a:spcBef>
          <a:spcPts val="600"/>
        </a:spcBef>
        <a:spcAft>
          <a:spcPts val="600"/>
        </a:spcAft>
        <a:buClr>
          <a:schemeClr val="tx2"/>
        </a:buClr>
        <a:buSzPct val="100000"/>
        <a:buFont typeface="Arial" pitchFamily="34" charset="0"/>
        <a:buChar char="•"/>
        <a:defRPr lang="en-US" sz="2000" kern="1200" dirty="0" smtClean="0">
          <a:solidFill>
            <a:srgbClr val="080808"/>
          </a:solidFill>
          <a:latin typeface="+mn-lt"/>
          <a:ea typeface="+mn-ea"/>
          <a:cs typeface="+mn-cs"/>
        </a:defRPr>
      </a:lvl1pPr>
      <a:lvl2pPr marL="742808" indent="-285695" algn="l" defTabSz="914224" rtl="0" eaLnBrk="1" latinLnBrk="0" hangingPunct="1">
        <a:spcBef>
          <a:spcPts val="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defRPr lang="en-US" sz="1400" kern="1200" dirty="0" smtClean="0">
          <a:solidFill>
            <a:srgbClr val="080808"/>
          </a:solidFill>
          <a:latin typeface="+mn-lt"/>
          <a:ea typeface="+mn-ea"/>
          <a:cs typeface="+mn-cs"/>
        </a:defRPr>
      </a:lvl2pPr>
      <a:lvl3pPr marL="1255472" indent="-285695" algn="l" defTabSz="914224" rtl="0" eaLnBrk="1" latinLnBrk="0" hangingPunct="1">
        <a:spcBef>
          <a:spcPts val="600"/>
        </a:spcBef>
        <a:spcAft>
          <a:spcPts val="0"/>
        </a:spcAft>
        <a:buClr>
          <a:schemeClr val="bg1">
            <a:lumMod val="60000"/>
            <a:lumOff val="40000"/>
          </a:schemeClr>
        </a:buClr>
        <a:buFont typeface="Arial" pitchFamily="34" charset="0"/>
        <a:buChar char="•"/>
        <a:defRPr lang="en-US" sz="1400" kern="1200" dirty="0" smtClean="0">
          <a:solidFill>
            <a:srgbClr val="080808"/>
          </a:solidFill>
          <a:latin typeface="+mn-lt"/>
          <a:ea typeface="+mn-ea"/>
          <a:cs typeface="+mn-cs"/>
        </a:defRPr>
      </a:lvl3pPr>
      <a:lvl4pPr marL="1599893" indent="-228556" algn="l" defTabSz="914224" rtl="0" eaLnBrk="1" latinLnBrk="0" hangingPunct="1">
        <a:spcBef>
          <a:spcPts val="600"/>
        </a:spcBef>
        <a:spcAft>
          <a:spcPts val="0"/>
        </a:spcAft>
        <a:buFont typeface="Wingdings" pitchFamily="2" charset="2"/>
        <a:buChar char="§"/>
        <a:defRPr lang="en-US" sz="1200" kern="1200" dirty="0" smtClean="0">
          <a:solidFill>
            <a:srgbClr val="080808"/>
          </a:solidFill>
          <a:latin typeface="+mn-lt"/>
          <a:ea typeface="+mn-ea"/>
          <a:cs typeface="+mn-cs"/>
        </a:defRPr>
      </a:lvl4pPr>
      <a:lvl5pPr marL="2057006" indent="-228556" algn="l" defTabSz="914224" rtl="0" eaLnBrk="1" latinLnBrk="0" hangingPunct="1">
        <a:spcBef>
          <a:spcPts val="600"/>
        </a:spcBef>
        <a:spcAft>
          <a:spcPts val="0"/>
        </a:spcAft>
        <a:buFont typeface="Arial" pitchFamily="34" charset="0"/>
        <a:buChar char="•"/>
        <a:defRPr lang="en-US" sz="1200" kern="1200" dirty="0">
          <a:solidFill>
            <a:srgbClr val="080808"/>
          </a:solidFill>
          <a:latin typeface="+mn-lt"/>
          <a:ea typeface="+mn-ea"/>
          <a:cs typeface="+mn-cs"/>
        </a:defRPr>
      </a:lvl5pPr>
      <a:lvl6pPr marL="2514117" indent="-228556" algn="l" defTabSz="91422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30" indent="-228556" algn="l" defTabSz="91422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43" indent="-228556" algn="l" defTabSz="91422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455" indent="-228556" algn="l" defTabSz="91422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3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24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37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50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62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74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86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99" algn="l" defTabSz="9142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333375" y="1576277"/>
            <a:ext cx="6186695" cy="1470025"/>
          </a:xfrm>
        </p:spPr>
        <p:txBody>
          <a:bodyPr/>
          <a:lstStyle/>
          <a:p>
            <a:r>
              <a:rPr lang="en-US" sz="4000" dirty="0">
                <a:solidFill>
                  <a:schemeClr val="tx2"/>
                </a:solidFill>
              </a:rPr>
              <a:t>ABS 38W </a:t>
            </a:r>
            <a:br>
              <a:rPr lang="en-US" sz="4000" dirty="0">
                <a:solidFill>
                  <a:schemeClr val="tx2"/>
                </a:solidFill>
              </a:rPr>
            </a:br>
            <a:r>
              <a:rPr lang="en-US" sz="4000" dirty="0">
                <a:solidFill>
                  <a:schemeClr val="tx2"/>
                </a:solidFill>
              </a:rPr>
              <a:t>F</a:t>
            </a:r>
            <a:r>
              <a:rPr lang="en-US" altLang="zh-CN" sz="4000" dirty="0">
                <a:solidFill>
                  <a:schemeClr val="tx2"/>
                </a:solidFill>
              </a:rPr>
              <a:t>emale Connector </a:t>
            </a:r>
            <a:r>
              <a:rPr lang="en-US" altLang="zh-CN" sz="4000" dirty="0" err="1">
                <a:solidFill>
                  <a:schemeClr val="tx2"/>
                </a:solidFill>
              </a:rPr>
              <a:t>Assy</a:t>
            </a:r>
            <a:endParaRPr lang="en-US" sz="4000" dirty="0">
              <a:solidFill>
                <a:schemeClr val="tx2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43139FB-0DEB-4527-9CBA-1C326F5D9B41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814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ABS 38W Female connector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43139FB-0DEB-4527-9CBA-1C326F5D9B41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ext Box 29">
            <a:extLst>
              <a:ext uri="{FF2B5EF4-FFF2-40B4-BE49-F238E27FC236}">
                <a16:creationId xmlns:a16="http://schemas.microsoft.com/office/drawing/2014/main" id="{2D07886F-8775-47D1-B499-472BD02524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2293" y="4230227"/>
            <a:ext cx="2106517" cy="264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035" tIns="40018" rIns="80035" bIns="40018">
            <a:spAutoFit/>
          </a:bodyPr>
          <a:lstStyle/>
          <a:p>
            <a:pPr defTabSz="913727">
              <a:spcBef>
                <a:spcPct val="50000"/>
              </a:spcBef>
            </a:pPr>
            <a:r>
              <a:rPr lang="en-US" altLang="zh-CN" sz="1200" b="1" dirty="0">
                <a:latin typeface="Arial" charset="0"/>
                <a:ea typeface="黑体" pitchFamily="2" charset="-122"/>
              </a:rPr>
              <a:t>38 Way ABS Connection</a:t>
            </a:r>
          </a:p>
        </p:txBody>
      </p:sp>
      <p:pic>
        <p:nvPicPr>
          <p:cNvPr id="6" name="Picture 16" descr="IMG_4998">
            <a:extLst>
              <a:ext uri="{FF2B5EF4-FFF2-40B4-BE49-F238E27FC236}">
                <a16:creationId xmlns:a16="http://schemas.microsoft.com/office/drawing/2014/main" id="{F7EDFF2F-D596-486F-A8BD-FB2F79A198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95317" y="1792285"/>
            <a:ext cx="3180470" cy="218336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69B6A4F0-A21A-465A-B764-0DA1F1FC601B}"/>
              </a:ext>
            </a:extLst>
          </p:cNvPr>
          <p:cNvGrpSpPr/>
          <p:nvPr/>
        </p:nvGrpSpPr>
        <p:grpSpPr>
          <a:xfrm>
            <a:off x="664679" y="1140011"/>
            <a:ext cx="5021035" cy="5474254"/>
            <a:chOff x="333375" y="1160512"/>
            <a:chExt cx="5021035" cy="5474254"/>
          </a:xfrm>
        </p:grpSpPr>
        <p:sp>
          <p:nvSpPr>
            <p:cNvPr id="7" name="Rectangle 26">
              <a:extLst>
                <a:ext uri="{FF2B5EF4-FFF2-40B4-BE49-F238E27FC236}">
                  <a16:creationId xmlns:a16="http://schemas.microsoft.com/office/drawing/2014/main" id="{D2F5679E-B942-4EA8-A61E-D3F19B2D57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375" y="1160512"/>
              <a:ext cx="5021035" cy="2357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18" tIns="45710" rIns="91418" bIns="45710">
              <a:spAutoFit/>
            </a:bodyPr>
            <a:lstStyle/>
            <a:p>
              <a:pPr defTabSz="913727" eaLnBrk="0" hangingPunct="0">
                <a:lnSpc>
                  <a:spcPct val="110000"/>
                </a:lnSpc>
                <a:spcBef>
                  <a:spcPct val="20000"/>
                </a:spcBef>
                <a:buClr>
                  <a:schemeClr val="tx1"/>
                </a:buClr>
                <a:buSzPct val="85000"/>
                <a:buFont typeface="Wingdings" pitchFamily="2" charset="2"/>
                <a:buChar char="n"/>
              </a:pPr>
              <a:r>
                <a:rPr lang="en-US" altLang="zh-CN" b="1" dirty="0">
                  <a:latin typeface="Arial" charset="0"/>
                  <a:ea typeface="宋体" pitchFamily="2" charset="-122"/>
                </a:rPr>
                <a:t> Technology Advantage</a:t>
              </a:r>
              <a:endParaRPr lang="zh-CN" altLang="en-US" dirty="0">
                <a:latin typeface="Arial" charset="0"/>
                <a:ea typeface="宋体" pitchFamily="2" charset="-122"/>
              </a:endParaRPr>
            </a:p>
            <a:p>
              <a:pPr marL="570229" lvl="1" indent="-113366" defTabSz="913727" eaLnBrk="0" hangingPunct="0">
                <a:lnSpc>
                  <a:spcPct val="110000"/>
                </a:lnSpc>
                <a:spcBef>
                  <a:spcPct val="20000"/>
                </a:spcBef>
                <a:buClr>
                  <a:schemeClr val="tx1"/>
                </a:buClr>
                <a:buSzPct val="90000"/>
                <a:buFont typeface="Arial" charset="0"/>
                <a:buChar char="–"/>
              </a:pPr>
              <a:r>
                <a:rPr lang="en-US" altLang="zh-CN" sz="1000" b="1" dirty="0">
                  <a:latin typeface="Arial" charset="0"/>
                  <a:ea typeface="宋体" pitchFamily="2" charset="-122"/>
                </a:rPr>
                <a:t>Standard interface with header</a:t>
              </a:r>
            </a:p>
            <a:p>
              <a:pPr marL="570229" lvl="1" indent="-113366" defTabSz="913727" eaLnBrk="0" hangingPunct="0">
                <a:lnSpc>
                  <a:spcPct val="110000"/>
                </a:lnSpc>
                <a:spcBef>
                  <a:spcPct val="20000"/>
                </a:spcBef>
                <a:buClr>
                  <a:schemeClr val="tx1"/>
                </a:buClr>
                <a:buSzPct val="90000"/>
                <a:buFont typeface="Arial" charset="0"/>
                <a:buChar char="–"/>
              </a:pPr>
              <a:r>
                <a:rPr lang="en-US" altLang="zh-CN" sz="1000" b="1" dirty="0">
                  <a:latin typeface="Arial" charset="0"/>
                  <a:ea typeface="宋体" pitchFamily="2" charset="-122"/>
                </a:rPr>
                <a:t>High density circuits application </a:t>
              </a:r>
            </a:p>
            <a:p>
              <a:pPr marL="570229" lvl="1" indent="-113366" defTabSz="913727" eaLnBrk="0" hangingPunct="0">
                <a:lnSpc>
                  <a:spcPct val="110000"/>
                </a:lnSpc>
                <a:spcBef>
                  <a:spcPct val="20000"/>
                </a:spcBef>
                <a:buClr>
                  <a:schemeClr val="tx1"/>
                </a:buClr>
                <a:buSzPct val="90000"/>
                <a:buFont typeface="Arial" charset="0"/>
                <a:buChar char="–"/>
              </a:pPr>
              <a:r>
                <a:rPr lang="en-US" altLang="zh-CN" sz="1000" b="1" dirty="0">
                  <a:latin typeface="Arial" charset="0"/>
                  <a:ea typeface="宋体" pitchFamily="2" charset="-122"/>
                </a:rPr>
                <a:t>High performance terminal system</a:t>
              </a:r>
              <a:endParaRPr lang="zh-CN" altLang="en-US" sz="1000" b="1" dirty="0">
                <a:latin typeface="Arial" charset="0"/>
                <a:ea typeface="宋体" pitchFamily="2" charset="-122"/>
              </a:endParaRPr>
            </a:p>
            <a:p>
              <a:pPr marL="570229" lvl="1" indent="-113366" defTabSz="913727" eaLnBrk="0" hangingPunct="0">
                <a:lnSpc>
                  <a:spcPct val="110000"/>
                </a:lnSpc>
                <a:spcBef>
                  <a:spcPct val="20000"/>
                </a:spcBef>
                <a:buClr>
                  <a:schemeClr val="tx1"/>
                </a:buClr>
                <a:buSzPct val="90000"/>
                <a:buFont typeface="Arial" charset="0"/>
                <a:buChar char="–"/>
              </a:pPr>
              <a:r>
                <a:rPr lang="en-US" altLang="zh-CN" sz="1000" b="1" dirty="0">
                  <a:latin typeface="Arial" charset="0"/>
                  <a:ea typeface="宋体" pitchFamily="2" charset="-122"/>
                </a:rPr>
                <a:t>Simplified MFG and assembly process</a:t>
              </a:r>
            </a:p>
            <a:p>
              <a:pPr marL="570229" lvl="1" indent="-113366" defTabSz="913727" eaLnBrk="0" hangingPunct="0">
                <a:lnSpc>
                  <a:spcPct val="110000"/>
                </a:lnSpc>
                <a:spcBef>
                  <a:spcPct val="20000"/>
                </a:spcBef>
                <a:buClr>
                  <a:schemeClr val="tx1"/>
                </a:buClr>
                <a:buSzPct val="90000"/>
                <a:buFont typeface="Arial" charset="0"/>
                <a:buChar char="–"/>
              </a:pPr>
              <a:r>
                <a:rPr lang="en-US" altLang="zh-CN" sz="1000" b="1" dirty="0">
                  <a:latin typeface="Arial" charset="0"/>
                  <a:ea typeface="宋体" pitchFamily="2" charset="-122"/>
                </a:rPr>
                <a:t>Alternative wire harness outlet direction </a:t>
              </a:r>
              <a:endParaRPr lang="zh-CN" altLang="en-US" sz="1000" b="1" dirty="0">
                <a:latin typeface="Arial" charset="0"/>
                <a:ea typeface="宋体" pitchFamily="2" charset="-122"/>
              </a:endParaRPr>
            </a:p>
            <a:p>
              <a:pPr marL="570229" lvl="1" indent="-113366" defTabSz="913727" eaLnBrk="0" hangingPunct="0">
                <a:lnSpc>
                  <a:spcPct val="110000"/>
                </a:lnSpc>
                <a:spcBef>
                  <a:spcPct val="20000"/>
                </a:spcBef>
                <a:buClr>
                  <a:schemeClr val="tx1"/>
                </a:buClr>
                <a:buSzPct val="90000"/>
                <a:buFont typeface="Arial" charset="0"/>
                <a:buChar char="–"/>
              </a:pPr>
              <a:r>
                <a:rPr lang="en-US" altLang="zh-CN" sz="1000" b="1" dirty="0">
                  <a:latin typeface="Arial" charset="0"/>
                  <a:ea typeface="宋体" pitchFamily="2" charset="-122"/>
                </a:rPr>
                <a:t>Low operation force with Level lock </a:t>
              </a:r>
            </a:p>
            <a:p>
              <a:pPr marL="570229" lvl="1" indent="-113366" defTabSz="913727" eaLnBrk="0" hangingPunct="0">
                <a:lnSpc>
                  <a:spcPct val="110000"/>
                </a:lnSpc>
                <a:spcBef>
                  <a:spcPct val="20000"/>
                </a:spcBef>
                <a:buClr>
                  <a:schemeClr val="tx1"/>
                </a:buClr>
                <a:buSzPct val="90000"/>
                <a:buFont typeface="Arial" charset="0"/>
                <a:buChar char="–"/>
              </a:pPr>
              <a:r>
                <a:rPr lang="en-US" altLang="zh-CN" sz="1000" b="1" dirty="0">
                  <a:latin typeface="Arial" charset="0"/>
                  <a:ea typeface="宋体" pitchFamily="2" charset="-122"/>
                </a:rPr>
                <a:t>Cost savings</a:t>
              </a:r>
            </a:p>
            <a:p>
              <a:pPr defTabSz="913727" eaLnBrk="0" hangingPunct="0">
                <a:lnSpc>
                  <a:spcPct val="110000"/>
                </a:lnSpc>
                <a:spcBef>
                  <a:spcPct val="20000"/>
                </a:spcBef>
                <a:buClr>
                  <a:schemeClr val="tx1"/>
                </a:buClr>
                <a:buSzPct val="86000"/>
                <a:buFont typeface="Wingdings" pitchFamily="2" charset="2"/>
                <a:buChar char="n"/>
              </a:pPr>
              <a:r>
                <a:rPr lang="en-US" altLang="zh-CN" b="1" dirty="0">
                  <a:latin typeface="Arial" charset="0"/>
                  <a:ea typeface="宋体" pitchFamily="2" charset="-122"/>
                </a:rPr>
                <a:t> Availability</a:t>
              </a:r>
            </a:p>
            <a:p>
              <a:pPr marL="570229" lvl="1" indent="-113366" defTabSz="913727" eaLnBrk="0" hangingPunct="0">
                <a:lnSpc>
                  <a:spcPct val="110000"/>
                </a:lnSpc>
                <a:spcBef>
                  <a:spcPct val="20000"/>
                </a:spcBef>
                <a:buClr>
                  <a:schemeClr val="tx1"/>
                </a:buClr>
                <a:buSzPct val="90000"/>
                <a:buFont typeface="Arial" charset="0"/>
                <a:buChar char="–"/>
              </a:pPr>
              <a:r>
                <a:rPr lang="en-US" altLang="zh-CN" sz="1000" b="1" dirty="0">
                  <a:latin typeface="Arial" charset="0"/>
                  <a:ea typeface="宋体" pitchFamily="2" charset="-122"/>
                </a:rPr>
                <a:t>Available for VW group , Ford , HYUNDAI</a:t>
              </a:r>
            </a:p>
          </p:txBody>
        </p:sp>
        <p:sp>
          <p:nvSpPr>
            <p:cNvPr id="8" name="Rectangle 26">
              <a:extLst>
                <a:ext uri="{FF2B5EF4-FFF2-40B4-BE49-F238E27FC236}">
                  <a16:creationId xmlns:a16="http://schemas.microsoft.com/office/drawing/2014/main" id="{127C64B2-6AE9-4614-84D9-5A96EE6861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375" y="3683209"/>
              <a:ext cx="5021035" cy="29515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18" tIns="45710" rIns="91418" bIns="45710">
              <a:spAutoFit/>
            </a:bodyPr>
            <a:lstStyle/>
            <a:p>
              <a:pPr defTabSz="913727" eaLnBrk="0" hangingPunct="0">
                <a:lnSpc>
                  <a:spcPct val="110000"/>
                </a:lnSpc>
                <a:spcBef>
                  <a:spcPct val="20000"/>
                </a:spcBef>
                <a:buClr>
                  <a:schemeClr val="tx1"/>
                </a:buClr>
                <a:buSzPct val="85000"/>
                <a:buFont typeface="Wingdings" pitchFamily="2" charset="2"/>
                <a:buChar char="n"/>
              </a:pPr>
              <a:r>
                <a:rPr lang="en-US" altLang="zh-CN" b="1" dirty="0">
                  <a:latin typeface="Arial" charset="0"/>
                  <a:ea typeface="宋体" pitchFamily="2" charset="-122"/>
                </a:rPr>
                <a:t> Application</a:t>
              </a:r>
              <a:endParaRPr lang="zh-CN" altLang="en-US" dirty="0">
                <a:latin typeface="Arial" charset="0"/>
                <a:ea typeface="宋体" pitchFamily="2" charset="-122"/>
              </a:endParaRPr>
            </a:p>
            <a:p>
              <a:pPr marL="570229" lvl="1" indent="-113366" defTabSz="913727" eaLnBrk="0" hangingPunct="0">
                <a:lnSpc>
                  <a:spcPct val="110000"/>
                </a:lnSpc>
                <a:spcBef>
                  <a:spcPct val="20000"/>
                </a:spcBef>
                <a:buClr>
                  <a:schemeClr val="tx1"/>
                </a:buClr>
                <a:buSzPct val="90000"/>
                <a:buFont typeface="Arial" charset="0"/>
                <a:buChar char="–"/>
              </a:pPr>
              <a:r>
                <a:rPr lang="en-US" altLang="zh-CN" sz="1000" b="1" dirty="0">
                  <a:latin typeface="Arial" charset="0"/>
                  <a:ea typeface="宋体" pitchFamily="2" charset="-122"/>
                </a:rPr>
                <a:t>Sealed type;</a:t>
              </a:r>
            </a:p>
            <a:p>
              <a:pPr marL="816233" lvl="2" indent="-163246" defTabSz="913727" eaLnBrk="0" hangingPunct="0">
                <a:lnSpc>
                  <a:spcPct val="110000"/>
                </a:lnSpc>
                <a:buClr>
                  <a:schemeClr val="tx1"/>
                </a:buClr>
                <a:buSzPct val="86000"/>
                <a:buFontTx/>
                <a:buChar char="•"/>
              </a:pPr>
              <a:r>
                <a:rPr lang="en-US" altLang="zh-CN" sz="1000" dirty="0">
                  <a:latin typeface="Arial" charset="0"/>
                  <a:ea typeface="宋体" pitchFamily="2" charset="-122"/>
                </a:rPr>
                <a:t>IP 67</a:t>
              </a:r>
            </a:p>
            <a:p>
              <a:pPr marL="570229" lvl="1" indent="-113366" defTabSz="913727" eaLnBrk="0" hangingPunct="0">
                <a:lnSpc>
                  <a:spcPct val="110000"/>
                </a:lnSpc>
                <a:spcBef>
                  <a:spcPct val="20000"/>
                </a:spcBef>
                <a:buClr>
                  <a:schemeClr val="tx1"/>
                </a:buClr>
                <a:buSzPct val="86000"/>
                <a:buFont typeface="Arial" charset="0"/>
                <a:buChar char="–"/>
              </a:pPr>
              <a:r>
                <a:rPr lang="en-US" altLang="zh-CN" sz="1000" b="1" dirty="0">
                  <a:latin typeface="Arial" charset="0"/>
                  <a:ea typeface="宋体" pitchFamily="2" charset="-122"/>
                </a:rPr>
                <a:t>Temperature range:</a:t>
              </a:r>
              <a:r>
                <a:rPr lang="en-US" altLang="zh-CN" sz="1000" dirty="0">
                  <a:latin typeface="Arial" charset="0"/>
                  <a:ea typeface="宋体" pitchFamily="2" charset="-122"/>
                </a:rPr>
                <a:t> </a:t>
              </a:r>
            </a:p>
            <a:p>
              <a:pPr marL="816233" lvl="2" indent="-163246" defTabSz="913727" eaLnBrk="0" hangingPunct="0">
                <a:lnSpc>
                  <a:spcPct val="110000"/>
                </a:lnSpc>
                <a:buClr>
                  <a:schemeClr val="tx1"/>
                </a:buClr>
                <a:buSzPct val="86000"/>
                <a:buFontTx/>
                <a:buChar char="•"/>
              </a:pPr>
              <a:r>
                <a:rPr lang="en-US" altLang="zh-CN" sz="1000" dirty="0">
                  <a:latin typeface="Arial" charset="0"/>
                  <a:ea typeface="宋体" pitchFamily="2" charset="-122"/>
                </a:rPr>
                <a:t>-40</a:t>
              </a:r>
              <a:r>
                <a:rPr lang="zh-CN" altLang="en-US" sz="1000" dirty="0">
                  <a:latin typeface="Arial" charset="0"/>
                  <a:ea typeface="宋体" pitchFamily="2" charset="-122"/>
                </a:rPr>
                <a:t>℃</a:t>
              </a:r>
              <a:r>
                <a:rPr lang="en-US" altLang="zh-CN" sz="1000" dirty="0">
                  <a:latin typeface="Arial" charset="0"/>
                  <a:ea typeface="宋体" pitchFamily="2" charset="-122"/>
                </a:rPr>
                <a:t>~105</a:t>
              </a:r>
              <a:r>
                <a:rPr lang="zh-CN" altLang="en-US" sz="1000" dirty="0">
                  <a:latin typeface="Arial" charset="0"/>
                  <a:ea typeface="宋体" pitchFamily="2" charset="-122"/>
                </a:rPr>
                <a:t>℃</a:t>
              </a:r>
              <a:endParaRPr lang="en-US" altLang="zh-CN" sz="1000" dirty="0">
                <a:latin typeface="Arial" charset="0"/>
                <a:ea typeface="宋体" pitchFamily="2" charset="-122"/>
              </a:endParaRPr>
            </a:p>
            <a:p>
              <a:pPr marL="570229" lvl="1" indent="-113366" defTabSz="913727" eaLnBrk="0" hangingPunct="0">
                <a:lnSpc>
                  <a:spcPct val="110000"/>
                </a:lnSpc>
                <a:spcBef>
                  <a:spcPct val="20000"/>
                </a:spcBef>
                <a:buClr>
                  <a:schemeClr val="tx1"/>
                </a:buClr>
                <a:buSzPct val="90000"/>
                <a:buFont typeface="Arial" charset="0"/>
                <a:buChar char="–"/>
              </a:pPr>
              <a:r>
                <a:rPr lang="en-US" altLang="zh-CN" sz="1000" b="1" dirty="0">
                  <a:latin typeface="Arial" charset="0"/>
                  <a:ea typeface="宋体" pitchFamily="2" charset="-122"/>
                </a:rPr>
                <a:t>Current range:</a:t>
              </a:r>
              <a:r>
                <a:rPr lang="en-US" altLang="zh-CN" sz="1000" dirty="0">
                  <a:latin typeface="Arial" charset="0"/>
                  <a:ea typeface="宋体" pitchFamily="2" charset="-122"/>
                </a:rPr>
                <a:t> </a:t>
              </a:r>
            </a:p>
            <a:p>
              <a:pPr marL="816233" lvl="2" indent="-163246">
                <a:lnSpc>
                  <a:spcPct val="110000"/>
                </a:lnSpc>
                <a:buFontTx/>
                <a:buChar char="•"/>
              </a:pPr>
              <a:r>
                <a:rPr lang="en-US" altLang="zh-CN" sz="1000" dirty="0">
                  <a:latin typeface="Arial" charset="0"/>
                  <a:ea typeface="宋体" pitchFamily="2" charset="-122"/>
                </a:rPr>
                <a:t>Terminal 1.5 F,  19A Max</a:t>
              </a:r>
            </a:p>
            <a:p>
              <a:pPr marL="816233" lvl="2" indent="-163246">
                <a:lnSpc>
                  <a:spcPct val="110000"/>
                </a:lnSpc>
                <a:buFontTx/>
                <a:buChar char="•"/>
              </a:pPr>
              <a:r>
                <a:rPr lang="en-US" altLang="zh-CN" sz="1000" dirty="0">
                  <a:latin typeface="Arial" charset="0"/>
                  <a:ea typeface="宋体" pitchFamily="2" charset="-122"/>
                </a:rPr>
                <a:t>Terminal 2.8 F,  30A Max</a:t>
              </a:r>
            </a:p>
            <a:p>
              <a:pPr marL="816233" lvl="2" indent="-163246">
                <a:lnSpc>
                  <a:spcPct val="110000"/>
                </a:lnSpc>
                <a:buFontTx/>
                <a:buChar char="•"/>
              </a:pPr>
              <a:r>
                <a:rPr lang="en-US" altLang="zh-CN" sz="1000" dirty="0">
                  <a:latin typeface="Arial" charset="0"/>
                  <a:ea typeface="宋体" pitchFamily="2" charset="-122"/>
                </a:rPr>
                <a:t>Terminal 4.8 F,  40A Max</a:t>
              </a:r>
            </a:p>
            <a:p>
              <a:pPr marL="570229" lvl="1" indent="-113366" defTabSz="913727" eaLnBrk="0" hangingPunct="0">
                <a:lnSpc>
                  <a:spcPct val="110000"/>
                </a:lnSpc>
                <a:spcBef>
                  <a:spcPct val="20000"/>
                </a:spcBef>
                <a:buClr>
                  <a:schemeClr val="tx1"/>
                </a:buClr>
                <a:buSzPct val="86000"/>
                <a:buFont typeface="Arial" charset="0"/>
                <a:buChar char="–"/>
              </a:pPr>
              <a:r>
                <a:rPr lang="en-US" altLang="zh-CN" sz="1000" b="1" dirty="0">
                  <a:latin typeface="Arial" charset="0"/>
                  <a:ea typeface="宋体" pitchFamily="2" charset="-122"/>
                </a:rPr>
                <a:t>Cable range:</a:t>
              </a:r>
            </a:p>
            <a:p>
              <a:pPr marL="816233" lvl="2" indent="-163246">
                <a:lnSpc>
                  <a:spcPct val="110000"/>
                </a:lnSpc>
                <a:buFontTx/>
                <a:buChar char="•"/>
              </a:pPr>
              <a:r>
                <a:rPr lang="en-US" altLang="zh-CN" sz="1000" dirty="0">
                  <a:latin typeface="Arial" charset="0"/>
                  <a:ea typeface="宋体" pitchFamily="2" charset="-122"/>
                </a:rPr>
                <a:t>Terminal 1.5 F, 0.35—1.5 mm</a:t>
              </a:r>
              <a:r>
                <a:rPr lang="en-US" altLang="zh-CN" sz="1000" baseline="30000" dirty="0">
                  <a:latin typeface="Arial" charset="0"/>
                  <a:ea typeface="宋体" pitchFamily="2" charset="-122"/>
                </a:rPr>
                <a:t>2</a:t>
              </a:r>
              <a:endParaRPr lang="en-US" altLang="zh-CN" sz="1000" dirty="0">
                <a:latin typeface="Arial" charset="0"/>
                <a:ea typeface="宋体" pitchFamily="2" charset="-122"/>
              </a:endParaRPr>
            </a:p>
            <a:p>
              <a:pPr marL="816233" lvl="2" indent="-163246">
                <a:lnSpc>
                  <a:spcPct val="110000"/>
                </a:lnSpc>
                <a:buFontTx/>
                <a:buChar char="•"/>
              </a:pPr>
              <a:r>
                <a:rPr lang="en-US" altLang="zh-CN" sz="1000" dirty="0">
                  <a:latin typeface="Arial" charset="0"/>
                  <a:ea typeface="宋体" pitchFamily="2" charset="-122"/>
                </a:rPr>
                <a:t>Terminal 2.8 F,  1.0—2.5 mm</a:t>
              </a:r>
              <a:r>
                <a:rPr lang="en-US" altLang="zh-CN" sz="1000" baseline="30000" dirty="0">
                  <a:latin typeface="Arial" charset="0"/>
                  <a:ea typeface="宋体" pitchFamily="2" charset="-122"/>
                </a:rPr>
                <a:t>2</a:t>
              </a:r>
              <a:endParaRPr lang="en-US" altLang="zh-CN" sz="1000" dirty="0">
                <a:latin typeface="Arial" charset="0"/>
                <a:ea typeface="宋体" pitchFamily="2" charset="-122"/>
              </a:endParaRPr>
            </a:p>
            <a:p>
              <a:pPr marL="816233" lvl="2" indent="-163246">
                <a:lnSpc>
                  <a:spcPct val="110000"/>
                </a:lnSpc>
                <a:buFontTx/>
                <a:buChar char="•"/>
              </a:pPr>
              <a:r>
                <a:rPr lang="en-US" altLang="zh-CN" sz="1000" dirty="0">
                  <a:latin typeface="Arial" charset="0"/>
                  <a:ea typeface="宋体" pitchFamily="2" charset="-122"/>
                </a:rPr>
                <a:t>Terminal 4.8 F,  2.5—4.0 mm</a:t>
              </a:r>
              <a:r>
                <a:rPr lang="en-US" altLang="zh-CN" sz="1000" baseline="30000" dirty="0">
                  <a:latin typeface="Arial" charset="0"/>
                  <a:ea typeface="宋体" pitchFamily="2" charset="-122"/>
                </a:rPr>
                <a:t>2</a:t>
              </a:r>
              <a:endParaRPr lang="en-US" altLang="zh-CN" sz="1000" dirty="0">
                <a:latin typeface="Arial" charset="0"/>
                <a:ea typeface="宋体" pitchFamily="2" charset="-122"/>
              </a:endParaRPr>
            </a:p>
            <a:p>
              <a:pPr marL="570229" lvl="1" indent="-113366" defTabSz="913727" eaLnBrk="0" hangingPunct="0">
                <a:lnSpc>
                  <a:spcPct val="110000"/>
                </a:lnSpc>
                <a:spcBef>
                  <a:spcPct val="20000"/>
                </a:spcBef>
                <a:buClr>
                  <a:schemeClr val="tx1"/>
                </a:buClr>
                <a:buSzPct val="86000"/>
                <a:buFont typeface="Arial" charset="0"/>
                <a:buChar char="–"/>
              </a:pPr>
              <a:r>
                <a:rPr lang="en-US" altLang="zh-CN" sz="1000" dirty="0">
                  <a:latin typeface="Arial" charset="0"/>
                  <a:ea typeface="宋体" pitchFamily="2" charset="-122"/>
                </a:rPr>
                <a:t> </a:t>
              </a:r>
              <a:r>
                <a:rPr lang="en-US" altLang="zh-CN" sz="1000" b="1" dirty="0">
                  <a:latin typeface="Arial" charset="0"/>
                  <a:ea typeface="宋体" pitchFamily="2" charset="-122"/>
                </a:rPr>
                <a:t>Packaging size: </a:t>
              </a:r>
            </a:p>
            <a:p>
              <a:pPr marL="1469219" lvl="4" indent="-163246" defTabSz="913727" eaLnBrk="0" hangingPunct="0">
                <a:lnSpc>
                  <a:spcPct val="110000"/>
                </a:lnSpc>
                <a:spcBef>
                  <a:spcPct val="20000"/>
                </a:spcBef>
                <a:buClr>
                  <a:schemeClr val="tx1"/>
                </a:buClr>
                <a:buSzPct val="86000"/>
                <a:buFontTx/>
                <a:buChar char="•"/>
              </a:pPr>
              <a:r>
                <a:rPr lang="en-US" altLang="zh-CN" sz="1000" dirty="0">
                  <a:latin typeface="Arial" charset="0"/>
                  <a:ea typeface="宋体" pitchFamily="2" charset="-122"/>
                </a:rPr>
                <a:t>85.6 X 36.2 X 55.7mm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10899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ABS 38W Female connector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43139FB-0DEB-4527-9CBA-1C326F5D9B41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136AF748-6B9B-4CD5-9CCA-1984D50489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2342773"/>
              </p:ext>
            </p:extLst>
          </p:nvPr>
        </p:nvGraphicFramePr>
        <p:xfrm>
          <a:off x="505653" y="1885105"/>
          <a:ext cx="7863714" cy="3434490"/>
        </p:xfrm>
        <a:graphic>
          <a:graphicData uri="http://schemas.openxmlformats.org/drawingml/2006/table">
            <a:tbl>
              <a:tblPr/>
              <a:tblGrid>
                <a:gridCol w="1272303">
                  <a:extLst>
                    <a:ext uri="{9D8B030D-6E8A-4147-A177-3AD203B41FA5}">
                      <a16:colId xmlns:a16="http://schemas.microsoft.com/office/drawing/2014/main" val="1930922963"/>
                    </a:ext>
                  </a:extLst>
                </a:gridCol>
                <a:gridCol w="1549438">
                  <a:extLst>
                    <a:ext uri="{9D8B030D-6E8A-4147-A177-3AD203B41FA5}">
                      <a16:colId xmlns:a16="http://schemas.microsoft.com/office/drawing/2014/main" val="1706518814"/>
                    </a:ext>
                  </a:extLst>
                </a:gridCol>
                <a:gridCol w="1549438">
                  <a:extLst>
                    <a:ext uri="{9D8B030D-6E8A-4147-A177-3AD203B41FA5}">
                      <a16:colId xmlns:a16="http://schemas.microsoft.com/office/drawing/2014/main" val="150832482"/>
                    </a:ext>
                  </a:extLst>
                </a:gridCol>
                <a:gridCol w="1275452">
                  <a:extLst>
                    <a:ext uri="{9D8B030D-6E8A-4147-A177-3AD203B41FA5}">
                      <a16:colId xmlns:a16="http://schemas.microsoft.com/office/drawing/2014/main" val="2609748689"/>
                    </a:ext>
                  </a:extLst>
                </a:gridCol>
                <a:gridCol w="604659">
                  <a:extLst>
                    <a:ext uri="{9D8B030D-6E8A-4147-A177-3AD203B41FA5}">
                      <a16:colId xmlns:a16="http://schemas.microsoft.com/office/drawing/2014/main" val="2804079940"/>
                    </a:ext>
                  </a:extLst>
                </a:gridCol>
                <a:gridCol w="1612424">
                  <a:extLst>
                    <a:ext uri="{9D8B030D-6E8A-4147-A177-3AD203B41FA5}">
                      <a16:colId xmlns:a16="http://schemas.microsoft.com/office/drawing/2014/main" val="3521486294"/>
                    </a:ext>
                  </a:extLst>
                </a:gridCol>
              </a:tblGrid>
              <a:tr h="22329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Description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PIC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Series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PN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M. Site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Drawing NO.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0300381"/>
                  </a:ext>
                </a:extLst>
              </a:tr>
              <a:tr h="212662">
                <a:tc rowSpan="7">
                  <a:txBody>
                    <a:bodyPr/>
                    <a:lstStyle/>
                    <a:p>
                      <a:pPr algn="l" rtl="0" fontAlgn="ctr"/>
                      <a:r>
                        <a:rPr lang="en-US" sz="10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Female connector housing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l" rtl="0" fontAlgn="ctr"/>
                      <a:r>
                        <a:rPr lang="en-US" sz="1000" b="0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Lever left, Wire right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0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13579681(Code 0)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China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15498537_CUS01_S01.pdf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1684438"/>
                  </a:ext>
                </a:extLst>
              </a:tr>
              <a:tr h="2126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13863402(Code 1)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China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13653053_CUS01_S01.pdf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880144"/>
                  </a:ext>
                </a:extLst>
              </a:tr>
              <a:tr h="2126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13670757(Code 2)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China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15498537_CUS01_S01.pdf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5705283"/>
                  </a:ext>
                </a:extLst>
              </a:tr>
              <a:tr h="2126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15498536(Code 3)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China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15498537_CUS01_S01.pdf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8969046"/>
                  </a:ext>
                </a:extLst>
              </a:tr>
              <a:tr h="2126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rtl="0" fontAlgn="ctr"/>
                      <a:r>
                        <a:rPr lang="en-US" sz="10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Lever right, Wire left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0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13653052(code 0)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China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13653053_CUS01_S01.pdf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5831112"/>
                  </a:ext>
                </a:extLst>
              </a:tr>
              <a:tr h="2126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13598001(code 1)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China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13653053_CUS01_S01.pdf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8817913"/>
                  </a:ext>
                </a:extLst>
              </a:tr>
              <a:tr h="2126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13598002(code 2)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China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13653053_CUS01_S01.pdf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1425805"/>
                  </a:ext>
                </a:extLst>
              </a:tr>
              <a:tr h="574187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Cover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Horizontal(with no CPA)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0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13598000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China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13598000_CUS01_S01.tiff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2610394"/>
                  </a:ext>
                </a:extLst>
              </a:tr>
              <a:tr h="57418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Horizontal(with CPA)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0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13653051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China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13653051_CUS01_S01.tiff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9690948"/>
                  </a:ext>
                </a:extLst>
              </a:tr>
              <a:tr h="57418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Vertical(no CPA)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0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15498543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EU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15498544_CUS54_S01.tiff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3929420"/>
                  </a:ext>
                </a:extLst>
              </a:tr>
            </a:tbl>
          </a:graphicData>
        </a:graphic>
      </p:graphicFrame>
      <p:pic>
        <p:nvPicPr>
          <p:cNvPr id="19" name="Picture 18">
            <a:extLst>
              <a:ext uri="{FF2B5EF4-FFF2-40B4-BE49-F238E27FC236}">
                <a16:creationId xmlns:a16="http://schemas.microsoft.com/office/drawing/2014/main" id="{CE54DBC8-5A38-49AD-8B18-1994FA045C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755" y="2240577"/>
            <a:ext cx="951663" cy="56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4E790B1-00C0-483E-A297-8C36849A31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1701" y="2991411"/>
            <a:ext cx="1036727" cy="545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DD2EEC2B-EF04-49C2-ABCD-9AEC9B3CA5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7273" y="4182783"/>
            <a:ext cx="928623" cy="467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01FEA945-3792-4152-AC82-F4D3DB9014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754" y="4800179"/>
            <a:ext cx="928623" cy="439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5952AC4-4EFE-45F3-A81C-6C94D9CAD5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755" y="3646436"/>
            <a:ext cx="928623" cy="466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1153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ABS 38W Female connector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43139FB-0DEB-4527-9CBA-1C326F5D9B41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2699144-7EFA-4766-A31E-46CD69FFF4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449514"/>
              </p:ext>
            </p:extLst>
          </p:nvPr>
        </p:nvGraphicFramePr>
        <p:xfrm>
          <a:off x="227093" y="2111024"/>
          <a:ext cx="8677277" cy="3269698"/>
        </p:xfrm>
        <a:graphic>
          <a:graphicData uri="http://schemas.openxmlformats.org/drawingml/2006/table">
            <a:tbl>
              <a:tblPr/>
              <a:tblGrid>
                <a:gridCol w="795090">
                  <a:extLst>
                    <a:ext uri="{9D8B030D-6E8A-4147-A177-3AD203B41FA5}">
                      <a16:colId xmlns:a16="http://schemas.microsoft.com/office/drawing/2014/main" val="2210302541"/>
                    </a:ext>
                  </a:extLst>
                </a:gridCol>
                <a:gridCol w="598771">
                  <a:extLst>
                    <a:ext uri="{9D8B030D-6E8A-4147-A177-3AD203B41FA5}">
                      <a16:colId xmlns:a16="http://schemas.microsoft.com/office/drawing/2014/main" val="3538189455"/>
                    </a:ext>
                  </a:extLst>
                </a:gridCol>
                <a:gridCol w="549691">
                  <a:extLst>
                    <a:ext uri="{9D8B030D-6E8A-4147-A177-3AD203B41FA5}">
                      <a16:colId xmlns:a16="http://schemas.microsoft.com/office/drawing/2014/main" val="225927794"/>
                    </a:ext>
                  </a:extLst>
                </a:gridCol>
                <a:gridCol w="667483">
                  <a:extLst>
                    <a:ext uri="{9D8B030D-6E8A-4147-A177-3AD203B41FA5}">
                      <a16:colId xmlns:a16="http://schemas.microsoft.com/office/drawing/2014/main" val="2965271965"/>
                    </a:ext>
                  </a:extLst>
                </a:gridCol>
                <a:gridCol w="628219">
                  <a:extLst>
                    <a:ext uri="{9D8B030D-6E8A-4147-A177-3AD203B41FA5}">
                      <a16:colId xmlns:a16="http://schemas.microsoft.com/office/drawing/2014/main" val="3299422052"/>
                    </a:ext>
                  </a:extLst>
                </a:gridCol>
                <a:gridCol w="1315334">
                  <a:extLst>
                    <a:ext uri="{9D8B030D-6E8A-4147-A177-3AD203B41FA5}">
                      <a16:colId xmlns:a16="http://schemas.microsoft.com/office/drawing/2014/main" val="1744824603"/>
                    </a:ext>
                  </a:extLst>
                </a:gridCol>
                <a:gridCol w="1315334">
                  <a:extLst>
                    <a:ext uri="{9D8B030D-6E8A-4147-A177-3AD203B41FA5}">
                      <a16:colId xmlns:a16="http://schemas.microsoft.com/office/drawing/2014/main" val="2169819794"/>
                    </a:ext>
                  </a:extLst>
                </a:gridCol>
                <a:gridCol w="608587">
                  <a:extLst>
                    <a:ext uri="{9D8B030D-6E8A-4147-A177-3AD203B41FA5}">
                      <a16:colId xmlns:a16="http://schemas.microsoft.com/office/drawing/2014/main" val="4064548170"/>
                    </a:ext>
                  </a:extLst>
                </a:gridCol>
                <a:gridCol w="588956">
                  <a:extLst>
                    <a:ext uri="{9D8B030D-6E8A-4147-A177-3AD203B41FA5}">
                      <a16:colId xmlns:a16="http://schemas.microsoft.com/office/drawing/2014/main" val="2103946606"/>
                    </a:ext>
                  </a:extLst>
                </a:gridCol>
                <a:gridCol w="549691">
                  <a:extLst>
                    <a:ext uri="{9D8B030D-6E8A-4147-A177-3AD203B41FA5}">
                      <a16:colId xmlns:a16="http://schemas.microsoft.com/office/drawing/2014/main" val="2250584259"/>
                    </a:ext>
                  </a:extLst>
                </a:gridCol>
                <a:gridCol w="471165">
                  <a:extLst>
                    <a:ext uri="{9D8B030D-6E8A-4147-A177-3AD203B41FA5}">
                      <a16:colId xmlns:a16="http://schemas.microsoft.com/office/drawing/2014/main" val="1164232320"/>
                    </a:ext>
                  </a:extLst>
                </a:gridCol>
                <a:gridCol w="588956">
                  <a:extLst>
                    <a:ext uri="{9D8B030D-6E8A-4147-A177-3AD203B41FA5}">
                      <a16:colId xmlns:a16="http://schemas.microsoft.com/office/drawing/2014/main" val="1429886691"/>
                    </a:ext>
                  </a:extLst>
                </a:gridCol>
              </a:tblGrid>
              <a:tr h="50736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Title</a:t>
                      </a:r>
                    </a:p>
                  </a:txBody>
                  <a:tcPr marL="8053" marR="8053" marT="8053" marB="0" anchor="ctr">
                    <a:lnL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Terminal PN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M. Site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Plating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Drawing NO.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Wire Size Range(mm2)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Cable Seal PN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M. Site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Drawing NO.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Cavity Plug PN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M. Site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Drawing NO.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0975089"/>
                  </a:ext>
                </a:extLst>
              </a:tr>
              <a:tr h="378512">
                <a:tc rowSpan="3"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 Female Terminal CTS 150</a:t>
                      </a:r>
                    </a:p>
                  </a:txBody>
                  <a:tcPr marL="8053" marR="8053" marT="8053" marB="0" anchor="ctr">
                    <a:lnL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15432208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China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15432214_CUS02_S01.tiff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0.35mm2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15327913(1.2mm-1.6mm)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China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1"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15446589_CUS53_S01.tiff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12198198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EU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13661690_CUS51_S01.pdf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4659586"/>
                  </a:ext>
                </a:extLst>
              </a:tr>
              <a:tr h="2577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15432210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China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0.5-0.75mm2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15327918(1.2-2.0mm)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China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1100651"/>
                  </a:ext>
                </a:extLst>
              </a:tr>
              <a:tr h="3704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15432212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China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1-1.5mm2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15339412( 1.9-2.1mm )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EU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9721188"/>
                  </a:ext>
                </a:extLst>
              </a:tr>
              <a:tr h="241603">
                <a:tc rowSpan="3"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 Female Terminal CTS 280</a:t>
                      </a:r>
                    </a:p>
                  </a:txBody>
                  <a:tcPr marL="8053" marR="8053" marT="8053" marB="0" anchor="ctr">
                    <a:lnL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15446673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EU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15446676_CUS02_S01.pdf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0.35mm2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15327860(1.2-2.0mm)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Korea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15337197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EU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13688485_CUS51_S01.pdf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5128537"/>
                  </a:ext>
                </a:extLst>
              </a:tr>
              <a:tr h="1610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15446674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EU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0.5-1mm2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15327863(2.0-2.7mm)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EU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9444760"/>
                  </a:ext>
                </a:extLst>
              </a:tr>
              <a:tr h="2577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15446675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EU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1.5-2.5mm2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15327859(2.7-3.0mm)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EU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5826039"/>
                  </a:ext>
                </a:extLst>
              </a:tr>
              <a:tr h="241603">
                <a:tc rowSpan="5"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 Female Terminal CTS 480</a:t>
                      </a:r>
                    </a:p>
                  </a:txBody>
                  <a:tcPr marL="8053" marR="8053" marT="8053" marB="0" anchor="ctr">
                    <a:lnL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13976114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EU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13976112_CUS01_S01.pdf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0.35mm2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15363779(1.2-2.0mm)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EU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12066082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12124630_CUS01_S01.pdf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6991777"/>
                  </a:ext>
                </a:extLst>
              </a:tr>
              <a:tr h="1610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13976115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EU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0.5-1.0mm2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889279"/>
                  </a:ext>
                </a:extLst>
              </a:tr>
              <a:tr h="1610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13976116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EU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1.5-2.5mm2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15363604(2.0-2.7mm)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EU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8162674"/>
                  </a:ext>
                </a:extLst>
              </a:tr>
              <a:tr h="2657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13976117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EU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2.5-4mm2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15327864(2.8-3.8mm)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EU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0622550"/>
                  </a:ext>
                </a:extLst>
              </a:tr>
              <a:tr h="2657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13976118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EU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Sn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4-6mm2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15363605(4.0-4.5mm)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700" b="0" i="0" u="none" strike="noStrike" dirty="0">
                          <a:solidFill>
                            <a:srgbClr val="474747"/>
                          </a:solidFill>
                          <a:effectLst/>
                          <a:latin typeface="Arial" panose="020B0604020202020204" pitchFamily="34" charset="0"/>
                        </a:rPr>
                        <a:t>EU</a:t>
                      </a:r>
                    </a:p>
                  </a:txBody>
                  <a:tcPr marL="8053" marR="8053" marT="8053" marB="0" anchor="ctr">
                    <a:lnL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747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1208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6177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CS NA GEC Review 29MAY">
  <a:themeElements>
    <a:clrScheme name="Delphi New White">
      <a:dk1>
        <a:srgbClr val="474747"/>
      </a:dk1>
      <a:lt1>
        <a:srgbClr val="474747"/>
      </a:lt1>
      <a:dk2>
        <a:srgbClr val="0039A6"/>
      </a:dk2>
      <a:lt2>
        <a:srgbClr val="E7EDFF"/>
      </a:lt2>
      <a:accent1>
        <a:srgbClr val="0072DD"/>
      </a:accent1>
      <a:accent2>
        <a:srgbClr val="66CCFF"/>
      </a:accent2>
      <a:accent3>
        <a:srgbClr val="F0AB00"/>
      </a:accent3>
      <a:accent4>
        <a:srgbClr val="D25A06"/>
      </a:accent4>
      <a:accent5>
        <a:srgbClr val="32A032"/>
      </a:accent5>
      <a:accent6>
        <a:srgbClr val="641F86"/>
      </a:accent6>
      <a:hlink>
        <a:srgbClr val="66CCFF"/>
      </a:hlink>
      <a:folHlink>
        <a:srgbClr val="9FB7C7"/>
      </a:folHlink>
    </a:clrScheme>
    <a:fontScheme name="Delphi Investor D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lphi 4x3_WHITE">
  <a:themeElements>
    <a:clrScheme name="Delphi New White">
      <a:dk1>
        <a:srgbClr val="474747"/>
      </a:dk1>
      <a:lt1>
        <a:srgbClr val="474747"/>
      </a:lt1>
      <a:dk2>
        <a:srgbClr val="0039A6"/>
      </a:dk2>
      <a:lt2>
        <a:srgbClr val="E7EDFF"/>
      </a:lt2>
      <a:accent1>
        <a:srgbClr val="0072DD"/>
      </a:accent1>
      <a:accent2>
        <a:srgbClr val="66CCFF"/>
      </a:accent2>
      <a:accent3>
        <a:srgbClr val="F0AB00"/>
      </a:accent3>
      <a:accent4>
        <a:srgbClr val="D25A06"/>
      </a:accent4>
      <a:accent5>
        <a:srgbClr val="32A032"/>
      </a:accent5>
      <a:accent6>
        <a:srgbClr val="641F86"/>
      </a:accent6>
      <a:hlink>
        <a:srgbClr val="66CCFF"/>
      </a:hlink>
      <a:folHlink>
        <a:srgbClr val="9FB7C7"/>
      </a:folHlink>
    </a:clrScheme>
    <a:fontScheme name="Delphi Investor D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F007C55F65ED429A8463771B9CFD52" ma:contentTypeVersion="0" ma:contentTypeDescription="Create a new document." ma:contentTypeScope="" ma:versionID="5aad2134134b324f44c75313890c930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CA5E8F8-9786-418E-A199-B8B6A545933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916F85F-FFF2-48E3-B31B-0A07D25DCCA6}">
  <ds:schemaRefs>
    <ds:schemaRef ds:uri="http://www.w3.org/XML/1998/namespace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08063BB-4EBD-4379-8184-4642DEC016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DCS NA GEC Review 29MAY</Template>
  <TotalTime>0</TotalTime>
  <Words>470</Words>
  <Application>Microsoft Office PowerPoint</Application>
  <PresentationFormat>On-screen Show (4:3)</PresentationFormat>
  <Paragraphs>171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黑体</vt:lpstr>
      <vt:lpstr>SimSun</vt:lpstr>
      <vt:lpstr>Arial</vt:lpstr>
      <vt:lpstr>Calibri</vt:lpstr>
      <vt:lpstr>Wingdings</vt:lpstr>
      <vt:lpstr>DCS NA GEC Review 29MAY</vt:lpstr>
      <vt:lpstr>Delphi 4x3_WHITE</vt:lpstr>
      <vt:lpstr>ABS 38W  Female Connector Assy</vt:lpstr>
      <vt:lpstr>ABS 38W Female connector</vt:lpstr>
      <vt:lpstr>ABS 38W Female connector</vt:lpstr>
      <vt:lpstr>ABS 38W Female connector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2013-05-28T22:38:13Z</dcterms:created>
  <dcterms:modified xsi:type="dcterms:W3CDTF">2020-05-22T05:27:16Z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0x0101001CF007C55F65ED429A8463771B9CFD52</vt:lpwstr>
  </property>
</Properties>
</file>